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2" r:id="rId2"/>
    <p:sldId id="294" r:id="rId3"/>
    <p:sldId id="296" r:id="rId4"/>
    <p:sldId id="298" r:id="rId5"/>
    <p:sldId id="299" r:id="rId6"/>
    <p:sldId id="300" r:id="rId7"/>
    <p:sldId id="301" r:id="rId8"/>
    <p:sldId id="303" r:id="rId9"/>
    <p:sldId id="304" r:id="rId10"/>
    <p:sldId id="305" r:id="rId11"/>
  </p:sldIdLst>
  <p:sldSz cx="12192000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F893618-3357-CE43-819D-98DDEB983605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D2AEEF2-D9E0-1641-A174-297AB21A7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21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81416FA2-0C6B-1E46-AAD1-7A12DAE9E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403945">
              <a:defRPr sz="25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1pPr>
            <a:lvl2pPr marL="785001" indent="-301923" defTabSz="1403945">
              <a:defRPr sz="25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2pPr>
            <a:lvl3pPr marL="1207694" indent="-241539" defTabSz="1403945">
              <a:defRPr sz="25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3pPr>
            <a:lvl4pPr marL="1690771" indent="-241539" defTabSz="1403945">
              <a:defRPr sz="25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4pPr>
            <a:lvl5pPr marL="2173849" indent="-241539" defTabSz="1403945">
              <a:defRPr sz="25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5pPr>
            <a:lvl6pPr marL="2656926" indent="-241539" defTabSz="14039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6pPr>
            <a:lvl7pPr marL="3140004" indent="-241539" defTabSz="14039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7pPr>
            <a:lvl8pPr marL="3623081" indent="-241539" defTabSz="14039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8pPr>
            <a:lvl9pPr marL="4106159" indent="-241539" defTabSz="140394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9pPr>
          </a:lstStyle>
          <a:p>
            <a:fld id="{F1F4DF3F-3406-3346-9635-9CB81B928003}" type="slidenum">
              <a:rPr lang="de-DE" altLang="de-DE" sz="1300"/>
              <a:pPr/>
              <a:t>1</a:t>
            </a:fld>
            <a:endParaRPr lang="de-DE" altLang="de-DE" sz="13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0F0C7EA4-769A-D74E-9C50-4FEE263B3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5975"/>
            <a:ext cx="7250113" cy="4079875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509EA0F-CACA-124B-A415-4DD8BBC3B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0450" y="5166718"/>
            <a:ext cx="5006674" cy="4895334"/>
          </a:xfrm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23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D7DA8-A6F7-D34A-BE34-91E259282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1CEFDE-3C34-4B4B-BAB4-232CF3540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EF4DE-36FB-FD42-9405-3D6123C7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81604F-9273-144A-BC35-B3DE6592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52CC38-7344-044E-BB86-2925DBE6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40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81DE9-25B5-CB4A-92AE-F4665856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AC3D10-5248-2449-AFD6-D7AA9577D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1B68DE-B442-8948-B44E-CC7123B2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B713C9-35EE-1D4C-8BE7-6725B556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DAFB59-04FA-A540-9DCF-8D36599E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67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DEED9F4-E1AC-E546-BA37-8B4A2AFB8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08A8C0-4A90-7E49-B0AD-2F3C2384D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2C7FED-A4DB-994F-96F5-5736E3B7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3BC535-2D56-C142-BBEF-6D684A75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123162-2321-0947-8D61-B01CC329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92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21545-DE38-4E4D-B269-BD6ED0ED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2256C6-13D0-EF4D-B586-C5D966138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A5F38B-A9BA-544A-8955-282CDBF5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9D45B8-55BF-A343-AFD0-97FEC24D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7018EB-4C6E-F547-B8C3-32043095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60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C42A4-5578-1D49-983F-66B573DA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76311F-0CA4-664C-8101-BB7082AF9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F1A455-492B-F94B-9B75-C9C39585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480719-CD8B-E544-9185-27967280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B2D194-FD5B-DA44-B75B-565ED50A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3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21836-33F6-F945-98F1-A7191501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65E5DE-CD96-E345-8C59-F567C2E93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21D645-A480-8343-AC89-FC14C4247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9A137D-A8C4-9C4C-95FF-367F8EE6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F0B8EF-C363-A040-BFD6-CBE4D21E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4E8055-3AF1-D74D-A2B4-55DE4CC8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63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BCC7F-3CB2-DD4A-A08C-6115324D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25AE28-B2E9-844E-B374-C8937DC2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C393FD-7958-564C-941D-801B9F40A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655F95-5641-3D4E-B887-61B1DEEB9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CEC616-A4FC-794F-A213-1C4E30338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B8F563-3549-BB43-AF33-5336E3C7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337B76-1C9A-2E41-A658-F3FBEFDC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FA7456-A6DD-4B42-9F81-2F827E6C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04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52730-FAB6-E048-8599-7D3A614C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21ED68-1D70-3146-9598-916708EE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27CD0E-0474-F447-A4D0-767F4110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EBEC2B-0EF4-9D41-A7FB-EA7D811E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24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05F7B0-10BA-BF44-9B11-BE5F44AA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E275B0-A38C-A44A-9F8C-C407DD41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44FEB7-2615-1D42-BD25-F31A1408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33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60DCA-149E-104E-BF52-8704DB3B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973FF7-998F-114A-8993-5654A9E4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E4ACC2-4F01-A04D-834F-51A959AAD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71F53F-9D7B-3841-8295-0FBBC2534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F4344D-673D-834A-891A-9023ACA9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EA9A51-C8E5-5B43-9CEE-96D5EF85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90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1984F-2D33-464E-8CEE-EAE0CB61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DF8856-E92C-FD43-9067-7769F1AC5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7AA556-7172-4E41-B18A-2C5F492D7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DE8747-02A9-594C-8420-8F245947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41ABC1-FAD6-B946-87D7-62A03F9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83F380-B2C4-5A4E-B214-F65A744A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5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1A59A-C166-AA45-A9A6-DB8B5698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2D20FA-3FEC-824D-9CAC-2F4AA1B8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022B0-B931-7B43-9523-5F08D499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13E7-781F-1641-8834-A0FCF5168B9D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AC167E-F162-EF43-A911-B7819081B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79C310-6D62-ED4C-B571-CD30A623D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8073-488E-124E-A99E-52C46B9CCA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1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office@vondi.eu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hyperlink" Target="https://www.facebook.com/Caritas.INTEGRATIONSHAUS.INNSBRUCK/" TargetMode="External"/><Relationship Id="rId4" Type="http://schemas.openxmlformats.org/officeDocument/2006/relationships/hyperlink" Target="http://www.dinnerclub-innsbruck.at/ho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0">
            <a:extLst>
              <a:ext uri="{FF2B5EF4-FFF2-40B4-BE49-F238E27FC236}">
                <a16:creationId xmlns:a16="http://schemas.microsoft.com/office/drawing/2014/main" id="{1AAEE135-97B9-0742-9AE9-B797A47AC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18288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4103" name="Textfeld 1">
            <a:extLst>
              <a:ext uri="{FF2B5EF4-FFF2-40B4-BE49-F238E27FC236}">
                <a16:creationId xmlns:a16="http://schemas.microsoft.com/office/drawing/2014/main" id="{254DF684-93F3-5A47-BF3C-592F1B8D5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-3175"/>
            <a:ext cx="576103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4104" name="Textfeld 8">
            <a:extLst>
              <a:ext uri="{FF2B5EF4-FFF2-40B4-BE49-F238E27FC236}">
                <a16:creationId xmlns:a16="http://schemas.microsoft.com/office/drawing/2014/main" id="{9451A736-5BD8-1846-ACD7-DC26C7458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1789"/>
            <a:ext cx="10429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D032C2E-D872-39F9-E748-0FA730194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18" y="699776"/>
            <a:ext cx="9629882" cy="19259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B581228-2D3D-A759-6790-1157E99A0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584" y="4110606"/>
            <a:ext cx="7313140" cy="20827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72D4719-4954-569D-4638-85CC318D26A6}"/>
              </a:ext>
            </a:extLst>
          </p:cNvPr>
          <p:cNvSpPr txBox="1"/>
          <p:nvPr/>
        </p:nvSpPr>
        <p:spPr>
          <a:xfrm>
            <a:off x="964734" y="3246431"/>
            <a:ext cx="95550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800" dirty="0"/>
              <a:t>2021-1-BE03-KA210-ADU-000034041</a:t>
            </a:r>
          </a:p>
        </p:txBody>
      </p:sp>
    </p:spTree>
    <p:extLst>
      <p:ext uri="{BB962C8B-B14F-4D97-AF65-F5344CB8AC3E}">
        <p14:creationId xmlns:p14="http://schemas.microsoft.com/office/powerpoint/2010/main" val="182118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B6C2092-F0A7-FCFE-FDE5-DAD40542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290" y="936263"/>
            <a:ext cx="7078411" cy="14134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AF042E6-E774-89AE-5E53-83FC0B7C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02" y="3009247"/>
            <a:ext cx="3416808" cy="12313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2E01AE0-18D0-3E72-E767-9A4C5577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892" y="3105884"/>
            <a:ext cx="2267909" cy="64623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5BDDA25-E1BF-9688-218B-F394A69AB4FD}"/>
              </a:ext>
            </a:extLst>
          </p:cNvPr>
          <p:cNvSpPr txBox="1"/>
          <p:nvPr/>
        </p:nvSpPr>
        <p:spPr>
          <a:xfrm>
            <a:off x="4460034" y="4508299"/>
            <a:ext cx="368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Mag. Thomas Vondrak</a:t>
            </a:r>
          </a:p>
          <a:p>
            <a:r>
              <a:rPr lang="de-DE" dirty="0"/>
              <a:t>VondiConsulting</a:t>
            </a:r>
          </a:p>
          <a:p>
            <a:r>
              <a:rPr lang="de-DE" dirty="0">
                <a:hlinkClick r:id="rId5"/>
              </a:rPr>
              <a:t>office@vondi.eu</a:t>
            </a:r>
            <a:endParaRPr lang="de-DE" dirty="0"/>
          </a:p>
          <a:p>
            <a:r>
              <a:rPr lang="de-DE" dirty="0"/>
              <a:t>00436642817496</a:t>
            </a:r>
          </a:p>
        </p:txBody>
      </p:sp>
    </p:spTree>
    <p:extLst>
      <p:ext uri="{BB962C8B-B14F-4D97-AF65-F5344CB8AC3E}">
        <p14:creationId xmlns:p14="http://schemas.microsoft.com/office/powerpoint/2010/main" val="255332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8">
            <a:extLst>
              <a:ext uri="{FF2B5EF4-FFF2-40B4-BE49-F238E27FC236}">
                <a16:creationId xmlns:a16="http://schemas.microsoft.com/office/drawing/2014/main" id="{645678CB-6BE3-394D-9660-DEF82B56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572" y="1224726"/>
            <a:ext cx="6105525" cy="321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1pPr>
            <a:lvl2pPr marL="1028700" indent="-28575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urich Cn BT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  <a:p>
            <a:pPr algn="ctr"/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DINNER CLUB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DINNER CLUB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DINNER CLUB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DINNER CLUB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DINNER CLUB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DINNER CLUB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What´s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DINNER CLUB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DINNER CLUB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plannings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DINNER CLUB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FA2F07-3104-D391-143B-724819447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320" y="1224726"/>
            <a:ext cx="3279932" cy="29263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E52F76-F22F-8662-1F0F-875242996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592" y="5934246"/>
            <a:ext cx="2795660" cy="5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3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17753-650A-454A-BDF7-C3B5D6D3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Dinnerclub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Idea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0862C4E-C49B-4D60-836E-0AAAE2364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149" y="2811104"/>
            <a:ext cx="3280228" cy="2928114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F69913-2C9B-4489-9A30-188FF95C9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Cook together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Eat together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Perform together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Dance together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collect donations together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for the benefit of people (refugees, asylum seekers, disabled people) who need financial support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242A7A-F6F6-38E2-898B-813C8441A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107" y="6116811"/>
            <a:ext cx="279221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17753-650A-454A-BDF7-C3B5D6D3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Dinnerclub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History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0862C4E-C49B-4D60-836E-0AAAE2364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149" y="2811104"/>
            <a:ext cx="3280228" cy="2928114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F69913-2C9B-4489-9A30-188FF95C9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For more than 20 years (in Innsbruck/Austria)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With the support of “Caritas Innsbruck”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Every Friday evening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One cook team is preparing a meal for (max) 100 guests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Location: Event location of Caritas Innsbruck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B38BDA-A6A2-AB4C-A234-9591BE59B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313" y="5978988"/>
            <a:ext cx="279221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5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17753-650A-454A-BDF7-C3B5D6D3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Dinnerclub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0862C4E-C49B-4D60-836E-0AAAE2364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149" y="2811104"/>
            <a:ext cx="3280228" cy="2928114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F69913-2C9B-4489-9A30-188FF95C9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Dinnerclub</a:t>
            </a:r>
            <a:r>
              <a:rPr lang="en-US" sz="2400" dirty="0"/>
              <a:t> is a regional charity dinner (organized by Volunteers) with the goal to collect money and to bring social excluded person together with “NOT” exclude person from society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Dinnerclub</a:t>
            </a:r>
            <a:r>
              <a:rPr lang="en-US" sz="2400" dirty="0"/>
              <a:t> is also a platform for Artists, Musicians </a:t>
            </a:r>
            <a:r>
              <a:rPr lang="en-US" sz="2400" dirty="0" err="1"/>
              <a:t>etc</a:t>
            </a:r>
            <a:r>
              <a:rPr lang="en-US" sz="2400" dirty="0"/>
              <a:t> to entertain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4A6578-CF31-B335-FA6D-DFAA842D2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544" y="5865902"/>
            <a:ext cx="279221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2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17753-650A-454A-BDF7-C3B5D6D3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needed to </a:t>
            </a:r>
            <a:r>
              <a:rPr lang="en-US" sz="4400" dirty="0"/>
              <a:t>organize a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Dinnerclub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0862C4E-C49B-4D60-836E-0AAAE2364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149" y="2811104"/>
            <a:ext cx="3280228" cy="2928114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F69913-2C9B-4489-9A30-188FF95C9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Volunteers to organize a dinner club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for service and food preparation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Kitchen with equipment for about 100 guests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Tables and chairs for about 100 guests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Depending on the country you can organize a </a:t>
            </a:r>
            <a:r>
              <a:rPr lang="en-US" sz="2400" dirty="0" err="1"/>
              <a:t>Dinnerclub</a:t>
            </a:r>
            <a:r>
              <a:rPr lang="en-US" sz="2400" dirty="0"/>
              <a:t> “indoor” or “outdoor”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5F5BA4-8A04-FF2C-828B-E559BD68F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438" y="5898182"/>
            <a:ext cx="279221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17753-650A-454A-BDF7-C3B5D6D3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Dinnerclub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Expectations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0862C4E-C49B-4D60-836E-0AAAE2364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149" y="2811104"/>
            <a:ext cx="3280228" cy="2928114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F69913-2C9B-4489-9A30-188FF95C9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Integration of social excluded people into our regional communities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Collection of money for social excluded people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Intercultural exchange of recipes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Intercultural exchange of music, dances…arts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B13E88-973B-726F-841E-720CF4EA8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858" y="5847241"/>
            <a:ext cx="279221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9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17753-650A-454A-BDF7-C3B5D6D303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3375" y="977900"/>
            <a:ext cx="10588625" cy="10636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Dinner Club - Impressions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2BABB8C-7C8B-4C9C-9902-05A5FA5873C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36264" y="561408"/>
            <a:ext cx="1511300" cy="13477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53FC23A-E2B2-4E14-B9E5-880A1D73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5" y="2041525"/>
            <a:ext cx="3110748" cy="233434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A146D22-C468-4232-815D-B30B35AA7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204" y="2041525"/>
            <a:ext cx="3110748" cy="23343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76C71C6-48DB-4687-955A-0BE0AC16D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375" y="4375871"/>
            <a:ext cx="3110748" cy="23343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2D80005-360C-4867-B14B-0C9CD2C1F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6204" y="4407163"/>
            <a:ext cx="3190121" cy="23925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5239A3D-CED4-16AA-9850-ED8B9C939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118" y="6027576"/>
            <a:ext cx="2058037" cy="4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5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17753-650A-454A-BDF7-C3B5D6D3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Dinnerclub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 www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0862C4E-C49B-4D60-836E-0AAAE2364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149" y="2811104"/>
            <a:ext cx="3280228" cy="2928114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F69913-2C9B-4489-9A30-188FF95C9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5354" y="3473253"/>
            <a:ext cx="6282169" cy="160381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http://www.dinnerclub-innsbruck.at/home/</a:t>
            </a:r>
            <a:endParaRPr lang="en-US" sz="24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https://www.facebook.com/Caritas.INTEGRATIONSHAUS.INNSBRUCK/</a:t>
            </a:r>
            <a:endParaRPr lang="en-US" sz="24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E8BE25-17D5-B07B-3BD0-EFED87187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426" y="5746283"/>
            <a:ext cx="2792210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Breitbild</PresentationFormat>
  <Paragraphs>48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Zurich Cn BT</vt:lpstr>
      <vt:lpstr>Office</vt:lpstr>
      <vt:lpstr>PowerPoint-Präsentation</vt:lpstr>
      <vt:lpstr>PowerPoint-Präsentation</vt:lpstr>
      <vt:lpstr>Dinnerclub - Idea</vt:lpstr>
      <vt:lpstr>Dinnerclub - History</vt:lpstr>
      <vt:lpstr>Dinnerclub - Content</vt:lpstr>
      <vt:lpstr>What is needed to organize a Dinnerclub</vt:lpstr>
      <vt:lpstr>Dinnerclub - Expectations</vt:lpstr>
      <vt:lpstr>Dinner Club - Impressions</vt:lpstr>
      <vt:lpstr>Dinnerclub - www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Studenten Büro</dc:creator>
  <cp:lastModifiedBy>Leo Vondrak</cp:lastModifiedBy>
  <cp:revision>12</cp:revision>
  <cp:lastPrinted>2023-03-31T14:23:53Z</cp:lastPrinted>
  <dcterms:created xsi:type="dcterms:W3CDTF">2020-04-23T11:05:48Z</dcterms:created>
  <dcterms:modified xsi:type="dcterms:W3CDTF">2023-03-31T14:26:05Z</dcterms:modified>
</cp:coreProperties>
</file>