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</p:sldMasterIdLst>
  <p:sldIdLst>
    <p:sldId id="283" r:id="rId4"/>
    <p:sldId id="256" r:id="rId5"/>
    <p:sldId id="257" r:id="rId6"/>
    <p:sldId id="274" r:id="rId7"/>
    <p:sldId id="282" r:id="rId8"/>
    <p:sldId id="275" r:id="rId9"/>
    <p:sldId id="277" r:id="rId10"/>
    <p:sldId id="276" r:id="rId11"/>
    <p:sldId id="278" r:id="rId12"/>
    <p:sldId id="279" r:id="rId13"/>
    <p:sldId id="281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M Sans" pitchFamily="2" charset="0"/>
      <p:regular r:id="rId19"/>
      <p:bold r:id="rId20"/>
      <p:italic r:id="rId21"/>
      <p:boldItalic r:id="rId22"/>
    </p:embeddedFont>
    <p:embeddedFont>
      <p:font typeface="DM Sans Bold" charset="0"/>
      <p:regular r:id="rId23"/>
    </p:embeddedFont>
    <p:embeddedFont>
      <p:font typeface="Franklin Gothic Medium" panose="020B0603020102020204" pitchFamily="34" charset="0"/>
      <p:regular r:id="rId24"/>
      <p:italic r:id="rId25"/>
    </p:embeddedFont>
    <p:embeddedFont>
      <p:font typeface="Wingdings 2" panose="05020102010507070707" pitchFamily="18" charset="2"/>
      <p:regular r:id="rId26"/>
    </p:embeddedFont>
  </p:embeddedFontLst>
  <p:defaultTextStyle>
    <a:defPPr>
      <a:defRPr lang="en-US"/>
    </a:defPPr>
    <a:lvl1pPr marL="0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6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8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10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3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6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9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60"/>
      </p:cViewPr>
      <p:guideLst>
        <p:guide orient="horz" pos="2160"/>
        <p:guide pos="4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20800" y="228599"/>
            <a:ext cx="3962400" cy="9834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rtlCol="0" anchor="ctr"/>
          <a:lstStyle/>
          <a:p>
            <a:pPr algn="ctr" defTabSz="1632807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30885"/>
            <a:ext cx="13411200" cy="982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rtlCol="0" anchor="ctr"/>
          <a:lstStyle/>
          <a:p>
            <a:pPr algn="ctr" defTabSz="1632807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20800" y="3079440"/>
            <a:ext cx="3962400" cy="2743200"/>
          </a:xfrm>
        </p:spPr>
        <p:txBody>
          <a:bodyPr anchor="ctr">
            <a:normAutofit/>
          </a:bodyPr>
          <a:lstStyle>
            <a:lvl1pPr marL="0" indent="0" algn="l">
              <a:buNone/>
              <a:defRPr sz="3400">
                <a:solidFill>
                  <a:srgbClr val="FFFFFF"/>
                </a:solidFill>
              </a:defRPr>
            </a:lvl1pPr>
            <a:lvl2pPr marL="81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122D285-B5D4-4166-BD73-E03F29F5FF04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89A94E-E646-4259-9F28-0752C57E9333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3079440"/>
            <a:ext cx="12649200" cy="2743200"/>
          </a:xfrm>
        </p:spPr>
        <p:txBody>
          <a:bodyPr/>
          <a:lstStyle>
            <a:lvl1pPr algn="r">
              <a:defRPr sz="7500" spc="268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EF3D-A315-410D-A1FA-F1DEE33B75CF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1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20800" y="228599"/>
            <a:ext cx="3962400" cy="9834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rtlCol="0" anchor="ctr"/>
          <a:lstStyle/>
          <a:p>
            <a:pPr algn="ctr" defTabSz="1632807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30885"/>
            <a:ext cx="13411200" cy="982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rtlCol="0" anchor="ctr"/>
          <a:lstStyle/>
          <a:p>
            <a:pPr algn="ctr" defTabSz="1632807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5609" y="4338416"/>
            <a:ext cx="3200402" cy="2468880"/>
          </a:xfrm>
        </p:spPr>
        <p:txBody>
          <a:bodyPr anchor="ctr"/>
          <a:lstStyle>
            <a:lvl1pPr marL="0" indent="0">
              <a:buNone/>
              <a:defRPr sz="3600">
                <a:solidFill>
                  <a:schemeClr val="bg2"/>
                </a:solidFill>
              </a:defRPr>
            </a:lvl1pPr>
            <a:lvl2pPr marL="81640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0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01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41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22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90EC5-94BB-44E6-9886-8B3CD158FAA1}" type="datetime1">
              <a:rPr lang="it-IT" smtClean="0"/>
              <a:pPr/>
              <a:t>13/04/2023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2000" y="4338416"/>
            <a:ext cx="12649200" cy="2468880"/>
          </a:xfrm>
        </p:spPr>
        <p:txBody>
          <a:bodyPr/>
          <a:lstStyle>
            <a:lvl1pPr algn="r">
              <a:defRPr sz="7500" spc="268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38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78608"/>
            <a:ext cx="8077200" cy="661111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578608"/>
            <a:ext cx="8077200" cy="661111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28D9-9F00-4CF7-836C-5DB81E2A2FF3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12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2583657"/>
            <a:ext cx="8080376" cy="959643"/>
          </a:xfrm>
        </p:spPr>
        <p:txBody>
          <a:bodyPr anchor="b"/>
          <a:lstStyle>
            <a:lvl1pPr marL="0" indent="0" algn="ctr">
              <a:buNone/>
              <a:defRPr sz="4300" b="0">
                <a:solidFill>
                  <a:schemeClr val="tx2"/>
                </a:solidFill>
              </a:defRPr>
            </a:lvl1pPr>
            <a:lvl2pPr marL="816401" indent="0">
              <a:buNone/>
              <a:defRPr sz="3600" b="1"/>
            </a:lvl2pPr>
            <a:lvl3pPr marL="1632807" indent="0">
              <a:buNone/>
              <a:defRPr sz="3200" b="1"/>
            </a:lvl3pPr>
            <a:lvl4pPr marL="2449207" indent="0">
              <a:buNone/>
              <a:defRPr sz="2900" b="1"/>
            </a:lvl4pPr>
            <a:lvl5pPr marL="3265610" indent="0">
              <a:buNone/>
              <a:defRPr sz="2900" b="1"/>
            </a:lvl5pPr>
            <a:lvl6pPr marL="4082014" indent="0">
              <a:buNone/>
              <a:defRPr sz="2900" b="1"/>
            </a:lvl6pPr>
            <a:lvl7pPr marL="4898414" indent="0">
              <a:buNone/>
              <a:defRPr sz="2900" b="1"/>
            </a:lvl7pPr>
            <a:lvl8pPr marL="5714815" indent="0">
              <a:buNone/>
              <a:defRPr sz="2900" b="1"/>
            </a:lvl8pPr>
            <a:lvl9pPr marL="6531221" indent="0">
              <a:buNone/>
              <a:defRPr sz="2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3657605"/>
            <a:ext cx="8080376" cy="5531645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9" y="2583657"/>
            <a:ext cx="8083550" cy="959643"/>
          </a:xfrm>
        </p:spPr>
        <p:txBody>
          <a:bodyPr anchor="b"/>
          <a:lstStyle>
            <a:lvl1pPr marL="0" indent="0" algn="ctr">
              <a:buNone/>
              <a:defRPr sz="4300" b="0">
                <a:solidFill>
                  <a:schemeClr val="tx2"/>
                </a:solidFill>
              </a:defRPr>
            </a:lvl1pPr>
            <a:lvl2pPr marL="816401" indent="0">
              <a:buNone/>
              <a:defRPr sz="3600" b="1"/>
            </a:lvl2pPr>
            <a:lvl3pPr marL="1632807" indent="0">
              <a:buNone/>
              <a:defRPr sz="3200" b="1"/>
            </a:lvl3pPr>
            <a:lvl4pPr marL="2449207" indent="0">
              <a:buNone/>
              <a:defRPr sz="2900" b="1"/>
            </a:lvl4pPr>
            <a:lvl5pPr marL="3265610" indent="0">
              <a:buNone/>
              <a:defRPr sz="2900" b="1"/>
            </a:lvl5pPr>
            <a:lvl6pPr marL="4082014" indent="0">
              <a:buNone/>
              <a:defRPr sz="2900" b="1"/>
            </a:lvl6pPr>
            <a:lvl7pPr marL="4898414" indent="0">
              <a:buNone/>
              <a:defRPr sz="2900" b="1"/>
            </a:lvl7pPr>
            <a:lvl8pPr marL="5714815" indent="0">
              <a:buNone/>
              <a:defRPr sz="2900" b="1"/>
            </a:lvl8pPr>
            <a:lvl9pPr marL="6531221" indent="0">
              <a:buNone/>
              <a:defRPr sz="2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9" y="3657605"/>
            <a:ext cx="8083550" cy="5531645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A15F-2413-44E3-90B8-A6940082F35D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6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E70E-7E75-4E49-B91B-2AA31CBC6BF7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52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7" y="226379"/>
            <a:ext cx="17663606" cy="98343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rtlCol="0" anchor="ctr"/>
          <a:lstStyle/>
          <a:p>
            <a:pPr algn="ctr" defTabSz="1632807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2317-1D19-40F3-9CFF-59FF31136C8D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55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rtlCol="0" anchor="ctr"/>
          <a:lstStyle/>
          <a:p>
            <a:pPr algn="ctr" defTabSz="1632807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20800" y="226314"/>
            <a:ext cx="3962400" cy="9834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rtlCol="0" anchor="ctr"/>
          <a:lstStyle/>
          <a:p>
            <a:pPr algn="ctr" defTabSz="1632807"/>
            <a:endParaRPr lang="en-US" sz="320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304800" y="228600"/>
            <a:ext cx="13411200" cy="9829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rtlCol="0" anchor="ctr"/>
          <a:lstStyle/>
          <a:p>
            <a:pPr algn="ctr" defTabSz="1632807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57207"/>
            <a:ext cx="117348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9504" y="3195828"/>
            <a:ext cx="3346704" cy="4224528"/>
          </a:xfrm>
        </p:spPr>
        <p:txBody>
          <a:bodyPr tIns="0"/>
          <a:lstStyle>
            <a:lvl1pPr marL="0" indent="0">
              <a:buNone/>
              <a:defRPr sz="2500">
                <a:solidFill>
                  <a:srgbClr val="FFFFFF"/>
                </a:solidFill>
              </a:defRPr>
            </a:lvl1pPr>
            <a:lvl2pPr marL="816401" indent="0">
              <a:buNone/>
              <a:defRPr sz="2100"/>
            </a:lvl2pPr>
            <a:lvl3pPr marL="1632807" indent="0">
              <a:buNone/>
              <a:defRPr sz="1800"/>
            </a:lvl3pPr>
            <a:lvl4pPr marL="2449207" indent="0">
              <a:buNone/>
              <a:defRPr sz="1600"/>
            </a:lvl4pPr>
            <a:lvl5pPr marL="3265610" indent="0">
              <a:buNone/>
              <a:defRPr sz="1600"/>
            </a:lvl5pPr>
            <a:lvl6pPr marL="4082014" indent="0">
              <a:buNone/>
              <a:defRPr sz="1600"/>
            </a:lvl6pPr>
            <a:lvl7pPr marL="4898414" indent="0">
              <a:buNone/>
              <a:defRPr sz="1600"/>
            </a:lvl7pPr>
            <a:lvl8pPr marL="5714815" indent="0">
              <a:buNone/>
              <a:defRPr sz="1600"/>
            </a:lvl8pPr>
            <a:lvl9pPr marL="6531221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F468-2ACD-4720-B39A-684056E72451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89A94E-E646-4259-9F28-0752C57E9333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4319506" y="685800"/>
            <a:ext cx="3351320" cy="2510028"/>
          </a:xfrm>
        </p:spPr>
        <p:txBody>
          <a:bodyPr anchor="b"/>
          <a:lstStyle>
            <a:lvl1pPr algn="l">
              <a:defRPr sz="3600" spc="268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78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rtlCol="0" anchor="ctr"/>
          <a:lstStyle/>
          <a:p>
            <a:pPr algn="ctr" defTabSz="1632807"/>
            <a:endParaRPr lang="en-US" sz="320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4020800" y="226314"/>
            <a:ext cx="3962400" cy="98343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rtlCol="0" anchor="ctr"/>
          <a:lstStyle/>
          <a:p>
            <a:pPr algn="ctr" defTabSz="1632807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228600"/>
            <a:ext cx="13411200" cy="9829800"/>
          </a:xfrm>
        </p:spPr>
        <p:txBody>
          <a:bodyPr anchor="ctr"/>
          <a:lstStyle>
            <a:lvl1pPr marL="0" indent="0" algn="ctr">
              <a:buNone/>
              <a:defRPr sz="5700"/>
            </a:lvl1pPr>
            <a:lvl2pPr marL="816401" indent="0">
              <a:buNone/>
              <a:defRPr sz="5000"/>
            </a:lvl2pPr>
            <a:lvl3pPr marL="1632807" indent="0">
              <a:buNone/>
              <a:defRPr sz="4300"/>
            </a:lvl3pPr>
            <a:lvl4pPr marL="2449207" indent="0">
              <a:buNone/>
              <a:defRPr sz="3600"/>
            </a:lvl4pPr>
            <a:lvl5pPr marL="3265610" indent="0">
              <a:buNone/>
              <a:defRPr sz="3600"/>
            </a:lvl5pPr>
            <a:lvl6pPr marL="4082014" indent="0">
              <a:buNone/>
              <a:defRPr sz="3600"/>
            </a:lvl6pPr>
            <a:lvl7pPr marL="4898414" indent="0">
              <a:buNone/>
              <a:defRPr sz="3600"/>
            </a:lvl7pPr>
            <a:lvl8pPr marL="5714815" indent="0">
              <a:buNone/>
              <a:defRPr sz="3600"/>
            </a:lvl8pPr>
            <a:lvl9pPr marL="6531221" indent="0">
              <a:buNone/>
              <a:defRPr sz="3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25600" y="3200400"/>
            <a:ext cx="3352800" cy="4457700"/>
          </a:xfrm>
        </p:spPr>
        <p:txBody>
          <a:bodyPr tIns="0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816401" indent="0">
              <a:buNone/>
              <a:defRPr sz="2100"/>
            </a:lvl2pPr>
            <a:lvl3pPr marL="1632807" indent="0">
              <a:buNone/>
              <a:defRPr sz="1800"/>
            </a:lvl3pPr>
            <a:lvl4pPr marL="2449207" indent="0">
              <a:buNone/>
              <a:defRPr sz="1600"/>
            </a:lvl4pPr>
            <a:lvl5pPr marL="3265610" indent="0">
              <a:buNone/>
              <a:defRPr sz="1600"/>
            </a:lvl5pPr>
            <a:lvl6pPr marL="4082014" indent="0">
              <a:buNone/>
              <a:defRPr sz="1600"/>
            </a:lvl6pPr>
            <a:lvl7pPr marL="4898414" indent="0">
              <a:buNone/>
              <a:defRPr sz="1600"/>
            </a:lvl7pPr>
            <a:lvl8pPr marL="5714815" indent="0">
              <a:buNone/>
              <a:defRPr sz="1600"/>
            </a:lvl8pPr>
            <a:lvl9pPr marL="6531221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9D36-0E15-425F-BCEC-12995C5F9880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325600" y="690372"/>
            <a:ext cx="3352800" cy="2510028"/>
          </a:xfrm>
        </p:spPr>
        <p:txBody>
          <a:bodyPr anchor="b"/>
          <a:lstStyle>
            <a:lvl1pPr algn="l">
              <a:defRPr sz="3600" spc="268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09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F2DD-2609-4998-AFC7-6E01F0996B51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55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220979"/>
            <a:ext cx="13411200" cy="98343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rtlCol="0" anchor="ctr"/>
          <a:lstStyle/>
          <a:p>
            <a:pPr algn="ctr" defTabSz="1632807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20809" y="220979"/>
            <a:ext cx="3912094" cy="9834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rtlCol="0" anchor="ctr"/>
          <a:lstStyle/>
          <a:p>
            <a:pPr algn="ctr" defTabSz="1632807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25600" y="411964"/>
            <a:ext cx="3352800" cy="877728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4"/>
            <a:ext cx="12039600" cy="877728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B0B2-532A-4A88-8EA2-8C29BF5A3351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20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20800" y="228599"/>
            <a:ext cx="3962400" cy="9834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defTabSz="1632844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30885"/>
            <a:ext cx="13411200" cy="982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defTabSz="1632844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20800" y="3079440"/>
            <a:ext cx="3962400" cy="2743200"/>
          </a:xfrm>
        </p:spPr>
        <p:txBody>
          <a:bodyPr anchor="ctr">
            <a:normAutofit/>
          </a:bodyPr>
          <a:lstStyle>
            <a:lvl1pPr marL="0" indent="0" algn="l">
              <a:buNone/>
              <a:defRPr sz="3400">
                <a:solidFill>
                  <a:srgbClr val="FFFFFF"/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122D285-B5D4-4166-BD73-E03F29F5FF04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89A94E-E646-4259-9F28-0752C57E9333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3079440"/>
            <a:ext cx="12649200" cy="2743200"/>
          </a:xfrm>
        </p:spPr>
        <p:txBody>
          <a:bodyPr/>
          <a:lstStyle>
            <a:lvl1pPr algn="r">
              <a:defRPr sz="7500" spc="268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EF3D-A315-410D-A1FA-F1DEE33B75CF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4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20800" y="228599"/>
            <a:ext cx="3962400" cy="9834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defTabSz="1632844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30885"/>
            <a:ext cx="13411200" cy="982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defTabSz="1632844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5603" y="4338416"/>
            <a:ext cx="3200402" cy="2468880"/>
          </a:xfrm>
        </p:spPr>
        <p:txBody>
          <a:bodyPr anchor="ctr"/>
          <a:lstStyle>
            <a:lvl1pPr marL="0" indent="0">
              <a:buNone/>
              <a:defRPr sz="3600">
                <a:solidFill>
                  <a:schemeClr val="bg2"/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90EC5-94BB-44E6-9886-8B3CD158FAA1}" type="datetime1">
              <a:rPr lang="it-IT" smtClean="0"/>
              <a:pPr/>
              <a:t>13/04/2023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2000" y="4338416"/>
            <a:ext cx="12649200" cy="2468880"/>
          </a:xfrm>
        </p:spPr>
        <p:txBody>
          <a:bodyPr/>
          <a:lstStyle>
            <a:lvl1pPr algn="r">
              <a:defRPr sz="7500" spc="268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03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78608"/>
            <a:ext cx="8077200" cy="661111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578608"/>
            <a:ext cx="8077200" cy="661111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28D9-9F00-4CF7-836C-5DB81E2A2FF3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02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2583657"/>
            <a:ext cx="8080376" cy="959643"/>
          </a:xfrm>
        </p:spPr>
        <p:txBody>
          <a:bodyPr anchor="b"/>
          <a:lstStyle>
            <a:lvl1pPr marL="0" indent="0" algn="ctr">
              <a:buNone/>
              <a:defRPr sz="4300" b="0">
                <a:solidFill>
                  <a:schemeClr val="tx2"/>
                </a:solidFill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3657601"/>
            <a:ext cx="8080376" cy="5531645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583657"/>
            <a:ext cx="8083550" cy="959643"/>
          </a:xfrm>
        </p:spPr>
        <p:txBody>
          <a:bodyPr anchor="b"/>
          <a:lstStyle>
            <a:lvl1pPr marL="0" indent="0" algn="ctr">
              <a:buNone/>
              <a:defRPr sz="4300" b="0">
                <a:solidFill>
                  <a:schemeClr val="tx2"/>
                </a:solidFill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657601"/>
            <a:ext cx="8083550" cy="5531645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A15F-2413-44E3-90B8-A6940082F35D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3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E70E-7E75-4E49-B91B-2AA31CBC6BF7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89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1" y="226379"/>
            <a:ext cx="17663606" cy="98343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defTabSz="1632844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2317-1D19-40F3-9CFF-59FF31136C8D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6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0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defTabSz="1632844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20800" y="226314"/>
            <a:ext cx="3962400" cy="9834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defTabSz="1632844"/>
            <a:endParaRPr lang="en-US" sz="320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304800" y="228600"/>
            <a:ext cx="13411200" cy="9829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defTabSz="1632844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57202"/>
            <a:ext cx="117348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9504" y="3195828"/>
            <a:ext cx="3346704" cy="4224528"/>
          </a:xfrm>
        </p:spPr>
        <p:txBody>
          <a:bodyPr tIns="0"/>
          <a:lstStyle>
            <a:lvl1pPr marL="0" indent="0">
              <a:buNone/>
              <a:defRPr sz="2500">
                <a:solidFill>
                  <a:srgbClr val="FFFFFF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F468-2ACD-4720-B39A-684056E72451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89A94E-E646-4259-9F28-0752C57E9333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4319506" y="685800"/>
            <a:ext cx="3351320" cy="2510028"/>
          </a:xfrm>
        </p:spPr>
        <p:txBody>
          <a:bodyPr anchor="b"/>
          <a:lstStyle>
            <a:lvl1pPr algn="l">
              <a:defRPr sz="3600" spc="268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33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defTabSz="1632844"/>
            <a:endParaRPr lang="en-US" sz="320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4020800" y="226314"/>
            <a:ext cx="3962400" cy="98343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defTabSz="1632844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228600"/>
            <a:ext cx="13411200" cy="9829800"/>
          </a:xfrm>
        </p:spPr>
        <p:txBody>
          <a:bodyPr anchor="ctr"/>
          <a:lstStyle>
            <a:lvl1pPr marL="0" indent="0" algn="ctr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25600" y="3200400"/>
            <a:ext cx="3352800" cy="4457700"/>
          </a:xfrm>
        </p:spPr>
        <p:txBody>
          <a:bodyPr tIns="0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9D36-0E15-425F-BCEC-12995C5F9880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325600" y="690372"/>
            <a:ext cx="3352800" cy="2510028"/>
          </a:xfrm>
        </p:spPr>
        <p:txBody>
          <a:bodyPr anchor="b"/>
          <a:lstStyle>
            <a:lvl1pPr algn="l">
              <a:defRPr sz="3600" spc="268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F2DD-2609-4998-AFC7-6E01F0996B51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44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220979"/>
            <a:ext cx="13411200" cy="98343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defTabSz="1632844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20803" y="220979"/>
            <a:ext cx="3912094" cy="9834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defTabSz="1632844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25600" y="411959"/>
            <a:ext cx="3352800" cy="877728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877728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B0B2-532A-4A88-8EA2-8C29BF5A3351}" type="datetime1">
              <a:rPr lang="it-IT" smtClean="0">
                <a:solidFill>
                  <a:srgbClr val="FFFFFF"/>
                </a:solidFill>
              </a:rPr>
              <a:pPr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5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6" indent="0">
              <a:buNone/>
              <a:defRPr sz="1600" b="1"/>
            </a:lvl4pPr>
            <a:lvl5pPr marL="1828728" indent="0">
              <a:buNone/>
              <a:defRPr sz="1600" b="1"/>
            </a:lvl5pPr>
            <a:lvl6pPr marL="2285910" indent="0">
              <a:buNone/>
              <a:defRPr sz="1600" b="1"/>
            </a:lvl6pPr>
            <a:lvl7pPr marL="2743092" indent="0">
              <a:buNone/>
              <a:defRPr sz="1600" b="1"/>
            </a:lvl7pPr>
            <a:lvl8pPr marL="3200273" indent="0">
              <a:buNone/>
              <a:defRPr sz="1600" b="1"/>
            </a:lvl8pPr>
            <a:lvl9pPr marL="365745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6" indent="0">
              <a:buNone/>
              <a:defRPr sz="1600" b="1"/>
            </a:lvl4pPr>
            <a:lvl5pPr marL="1828728" indent="0">
              <a:buNone/>
              <a:defRPr sz="1600" b="1"/>
            </a:lvl5pPr>
            <a:lvl6pPr marL="2285910" indent="0">
              <a:buNone/>
              <a:defRPr sz="1600" b="1"/>
            </a:lvl6pPr>
            <a:lvl7pPr marL="2743092" indent="0">
              <a:buNone/>
              <a:defRPr sz="1600" b="1"/>
            </a:lvl7pPr>
            <a:lvl8pPr marL="3200273" indent="0">
              <a:buNone/>
              <a:defRPr sz="1600" b="1"/>
            </a:lvl8pPr>
            <a:lvl9pPr marL="365745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8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100"/>
            </a:lvl3pPr>
            <a:lvl4pPr marL="1371546" indent="0">
              <a:buNone/>
              <a:defRPr sz="900"/>
            </a:lvl4pPr>
            <a:lvl5pPr marL="1828728" indent="0">
              <a:buNone/>
              <a:defRPr sz="900"/>
            </a:lvl5pPr>
            <a:lvl6pPr marL="2285910" indent="0">
              <a:buNone/>
              <a:defRPr sz="900"/>
            </a:lvl6pPr>
            <a:lvl7pPr marL="2743092" indent="0">
              <a:buNone/>
              <a:defRPr sz="900"/>
            </a:lvl7pPr>
            <a:lvl8pPr marL="3200273" indent="0">
              <a:buNone/>
              <a:defRPr sz="900"/>
            </a:lvl8pPr>
            <a:lvl9pPr marL="365745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900"/>
            </a:lvl2pPr>
            <a:lvl3pPr marL="914364" indent="0">
              <a:buNone/>
              <a:defRPr sz="2300"/>
            </a:lvl3pPr>
            <a:lvl4pPr marL="1371546" indent="0">
              <a:buNone/>
              <a:defRPr sz="2000"/>
            </a:lvl4pPr>
            <a:lvl5pPr marL="1828728" indent="0">
              <a:buNone/>
              <a:defRPr sz="2000"/>
            </a:lvl5pPr>
            <a:lvl6pPr marL="2285910" indent="0">
              <a:buNone/>
              <a:defRPr sz="2000"/>
            </a:lvl6pPr>
            <a:lvl7pPr marL="2743092" indent="0">
              <a:buNone/>
              <a:defRPr sz="2000"/>
            </a:lvl7pPr>
            <a:lvl8pPr marL="3200273" indent="0">
              <a:buNone/>
              <a:defRPr sz="2000"/>
            </a:lvl8pPr>
            <a:lvl9pPr marL="365745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100"/>
            </a:lvl3pPr>
            <a:lvl4pPr marL="1371546" indent="0">
              <a:buNone/>
              <a:defRPr sz="900"/>
            </a:lvl4pPr>
            <a:lvl5pPr marL="1828728" indent="0">
              <a:buNone/>
              <a:defRPr sz="900"/>
            </a:lvl5pPr>
            <a:lvl6pPr marL="2285910" indent="0">
              <a:buNone/>
              <a:defRPr sz="900"/>
            </a:lvl6pPr>
            <a:lvl7pPr marL="2743092" indent="0">
              <a:buNone/>
              <a:defRPr sz="900"/>
            </a:lvl7pPr>
            <a:lvl8pPr marL="3200273" indent="0">
              <a:buNone/>
              <a:defRPr sz="900"/>
            </a:lvl8pPr>
            <a:lvl9pPr marL="365745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9" tIns="45719" rIns="91439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64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1" indent="-285741" algn="l" defTabSz="91436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5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7" indent="-228591" algn="l" defTabSz="91436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9" indent="-228591" algn="l" defTabSz="91436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1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3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5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6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6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8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3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6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7" y="2452458"/>
            <a:ext cx="17663606" cy="75682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rtlCol="0" anchor="ctr"/>
          <a:lstStyle/>
          <a:p>
            <a:pPr algn="ctr" defTabSz="1632807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9" y="228607"/>
            <a:ext cx="17628094" cy="2019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rtlCol="0" anchor="ctr"/>
          <a:lstStyle/>
          <a:p>
            <a:pPr algn="ctr" defTabSz="1632807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2" y="533772"/>
            <a:ext cx="16762520" cy="1581591"/>
          </a:xfrm>
          <a:prstGeom prst="rect">
            <a:avLst/>
          </a:prstGeom>
        </p:spPr>
        <p:txBody>
          <a:bodyPr vert="horz" lIns="163279" tIns="81642" rIns="163279" bIns="81642" rtlCol="0" anchor="ctr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7" y="2578607"/>
            <a:ext cx="16815786" cy="6611112"/>
          </a:xfrm>
          <a:prstGeom prst="rect">
            <a:avLst/>
          </a:prstGeom>
        </p:spPr>
        <p:txBody>
          <a:bodyPr vert="horz" lIns="163279" tIns="81642" rIns="163279" bIns="81642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1776" y="9534525"/>
            <a:ext cx="4267200" cy="411480"/>
          </a:xfrm>
          <a:prstGeom prst="rect">
            <a:avLst/>
          </a:prstGeom>
        </p:spPr>
        <p:txBody>
          <a:bodyPr vert="horz" lIns="163279" tIns="81642" rIns="163279" bIns="81642" rtlCol="0" anchor="ctr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pPr defTabSz="1632807"/>
            <a:fld id="{E559FB2B-1D37-4C68-9F9E-5B407B6CEFE5}" type="datetime1">
              <a:rPr lang="it-IT" smtClean="0">
                <a:solidFill>
                  <a:srgbClr val="FFFFFF"/>
                </a:solidFill>
              </a:rPr>
              <a:pPr defTabSz="1632807"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9534525"/>
            <a:ext cx="6705600" cy="411480"/>
          </a:xfrm>
          <a:prstGeom prst="rect">
            <a:avLst/>
          </a:prstGeom>
        </p:spPr>
        <p:txBody>
          <a:bodyPr vert="horz" lIns="163279" tIns="81642" rIns="163279" bIns="81642" rtlCol="0" anchor="ctr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pPr defTabSz="1632807"/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69369" y="9532620"/>
            <a:ext cx="1165934" cy="411480"/>
          </a:xfrm>
          <a:prstGeom prst="rect">
            <a:avLst/>
          </a:prstGeom>
          <a:ln w="19050">
            <a:noFill/>
          </a:ln>
        </p:spPr>
        <p:txBody>
          <a:bodyPr vert="horz" lIns="163279" tIns="81642" rIns="163279" bIns="81642" rtlCol="0" anchor="ctr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pPr defTabSz="1632807"/>
            <a:fld id="{0289A94E-E646-4259-9F28-0752C57E9333}" type="slidenum">
              <a:rPr lang="it-IT" smtClean="0">
                <a:solidFill>
                  <a:srgbClr val="FFFFFF"/>
                </a:solidFill>
              </a:rPr>
              <a:pPr defTabSz="1632807"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2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1632807" rtl="0" eaLnBrk="1" latinLnBrk="0" hangingPunct="1">
        <a:spcBef>
          <a:spcPct val="0"/>
        </a:spcBef>
        <a:buNone/>
        <a:defRPr sz="5700" kern="1200" cap="all" spc="357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489843" indent="-408200" algn="l" defTabSz="1632807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3600" kern="1200" spc="268" baseline="0">
          <a:solidFill>
            <a:schemeClr val="tx2"/>
          </a:solidFill>
          <a:latin typeface="+mn-lt"/>
          <a:ea typeface="+mn-ea"/>
          <a:cs typeface="+mn-cs"/>
        </a:defRPr>
      </a:lvl1pPr>
      <a:lvl2pPr marL="979681" indent="-326562" algn="l" defTabSz="1632807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3200" kern="1200" spc="179" baseline="0">
          <a:solidFill>
            <a:schemeClr val="tx2"/>
          </a:solidFill>
          <a:latin typeface="+mn-lt"/>
          <a:ea typeface="+mn-ea"/>
          <a:cs typeface="+mn-cs"/>
        </a:defRPr>
      </a:lvl2pPr>
      <a:lvl3pPr marL="1469524" indent="-326562" algn="l" defTabSz="1632807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900" kern="1200" spc="179" baseline="0">
          <a:solidFill>
            <a:schemeClr val="tx2"/>
          </a:solidFill>
          <a:latin typeface="+mn-lt"/>
          <a:ea typeface="+mn-ea"/>
          <a:cs typeface="+mn-cs"/>
        </a:defRPr>
      </a:lvl3pPr>
      <a:lvl4pPr marL="1959365" indent="-326562" algn="l" defTabSz="1632807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2500" kern="1200">
          <a:solidFill>
            <a:schemeClr val="tx2"/>
          </a:solidFill>
          <a:latin typeface="+mn-lt"/>
          <a:ea typeface="+mn-ea"/>
          <a:cs typeface="+mn-cs"/>
        </a:defRPr>
      </a:lvl4pPr>
      <a:lvl5pPr marL="2285928" indent="-326562" algn="l" defTabSz="1632807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300" kern="1200" spc="179" baseline="0">
          <a:solidFill>
            <a:schemeClr val="tx2"/>
          </a:solidFill>
          <a:latin typeface="+mn-lt"/>
          <a:ea typeface="+mn-ea"/>
          <a:cs typeface="+mn-cs"/>
        </a:defRPr>
      </a:lvl5pPr>
      <a:lvl6pPr marL="2775771" indent="-326562" algn="l" defTabSz="1632807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6pPr>
      <a:lvl7pPr marL="3265610" indent="-326562" algn="l" defTabSz="1632807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7pPr>
      <a:lvl8pPr marL="3755450" indent="-326562" algn="l" defTabSz="1632807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8pPr>
      <a:lvl9pPr marL="4245293" indent="-326562" algn="l" defTabSz="1632807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01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07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07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10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14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14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815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221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1" y="2452458"/>
            <a:ext cx="17663606" cy="75682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defTabSz="1632844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3" y="228602"/>
            <a:ext cx="17628094" cy="2019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defTabSz="1632844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2" y="533772"/>
            <a:ext cx="16762520" cy="1581591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2578607"/>
            <a:ext cx="16815786" cy="6611112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1776" y="9534525"/>
            <a:ext cx="4267200" cy="411480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pPr defTabSz="1632844"/>
            <a:fld id="{E559FB2B-1D37-4C68-9F9E-5B407B6CEFE5}" type="datetime1">
              <a:rPr lang="it-IT" smtClean="0">
                <a:solidFill>
                  <a:srgbClr val="FFFFFF"/>
                </a:solidFill>
              </a:rPr>
              <a:pPr defTabSz="1632844"/>
              <a:t>13/04/2023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9534525"/>
            <a:ext cx="6705600" cy="411480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pPr defTabSz="1632844"/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69363" y="9532620"/>
            <a:ext cx="1165934" cy="411480"/>
          </a:xfrm>
          <a:prstGeom prst="rect">
            <a:avLst/>
          </a:prstGeom>
          <a:ln w="19050">
            <a:noFill/>
          </a:ln>
        </p:spPr>
        <p:txBody>
          <a:bodyPr vert="horz" lIns="163284" tIns="81642" rIns="163284" bIns="81642" rtlCol="0" anchor="ctr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pPr defTabSz="1632844"/>
            <a:fld id="{0289A94E-E646-4259-9F28-0752C57E9333}" type="slidenum">
              <a:rPr lang="it-IT" smtClean="0">
                <a:solidFill>
                  <a:srgbClr val="FFFFFF"/>
                </a:solidFill>
              </a:rPr>
              <a:pPr defTabSz="1632844"/>
              <a:t>‹Nr.›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9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1632844" rtl="0" eaLnBrk="1" latinLnBrk="0" hangingPunct="1">
        <a:spcBef>
          <a:spcPct val="0"/>
        </a:spcBef>
        <a:buNone/>
        <a:defRPr sz="5700" kern="1200" cap="all" spc="357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489853" indent="-408211" algn="l" defTabSz="1632844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3600" kern="1200" spc="268" baseline="0">
          <a:solidFill>
            <a:schemeClr val="tx2"/>
          </a:solidFill>
          <a:latin typeface="+mn-lt"/>
          <a:ea typeface="+mn-ea"/>
          <a:cs typeface="+mn-cs"/>
        </a:defRPr>
      </a:lvl1pPr>
      <a:lvl2pPr marL="979706" indent="-326569" algn="l" defTabSz="1632844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3200" kern="1200" spc="179" baseline="0">
          <a:solidFill>
            <a:schemeClr val="tx2"/>
          </a:solidFill>
          <a:latin typeface="+mn-lt"/>
          <a:ea typeface="+mn-ea"/>
          <a:cs typeface="+mn-cs"/>
        </a:defRPr>
      </a:lvl2pPr>
      <a:lvl3pPr marL="1469560" indent="-326569" algn="l" defTabSz="1632844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900" kern="1200" spc="179" baseline="0">
          <a:solidFill>
            <a:schemeClr val="tx2"/>
          </a:solidFill>
          <a:latin typeface="+mn-lt"/>
          <a:ea typeface="+mn-ea"/>
          <a:cs typeface="+mn-cs"/>
        </a:defRPr>
      </a:lvl3pPr>
      <a:lvl4pPr marL="1959413" indent="-326569" algn="l" defTabSz="1632844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2500" kern="1200">
          <a:solidFill>
            <a:schemeClr val="tx2"/>
          </a:solidFill>
          <a:latin typeface="+mn-lt"/>
          <a:ea typeface="+mn-ea"/>
          <a:cs typeface="+mn-cs"/>
        </a:defRPr>
      </a:lvl4pPr>
      <a:lvl5pPr marL="2285982" indent="-326569" algn="l" defTabSz="1632844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300" kern="1200" spc="179" baseline="0">
          <a:solidFill>
            <a:schemeClr val="tx2"/>
          </a:solidFill>
          <a:latin typeface="+mn-lt"/>
          <a:ea typeface="+mn-ea"/>
          <a:cs typeface="+mn-cs"/>
        </a:defRPr>
      </a:lvl5pPr>
      <a:lvl6pPr marL="2775835" indent="-326569" algn="l" defTabSz="1632844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6pPr>
      <a:lvl7pPr marL="3265688" indent="-326569" algn="l" defTabSz="1632844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7pPr>
      <a:lvl8pPr marL="3755541" indent="-326569" algn="l" defTabSz="1632844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8pPr>
      <a:lvl9pPr marL="4245395" indent="-326569" algn="l" defTabSz="1632844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png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moodle.dywproject.org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hyperlink" Target="https://elearning.dymproject.eu/course/view.php?id=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F139EA1-237D-09C0-51FE-CA9BD8C62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3848100"/>
            <a:ext cx="8153400" cy="1744892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228582F-6D02-C03B-75A1-F41798005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"/>
            <a:ext cx="4907280" cy="1007448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EA89FF25-25D9-FE1D-A90E-3161BD2A3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090" y="266700"/>
            <a:ext cx="1585637" cy="123604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9416DD-8223-513D-31FC-AEA7C6EE956B}"/>
              </a:ext>
            </a:extLst>
          </p:cNvPr>
          <p:cNvSpPr txBox="1"/>
          <p:nvPr/>
        </p:nvSpPr>
        <p:spPr>
          <a:xfrm>
            <a:off x="4648200" y="6591300"/>
            <a:ext cx="12922767" cy="841987"/>
          </a:xfrm>
          <a:prstGeom prst="rect">
            <a:avLst/>
          </a:prstGeom>
          <a:noFill/>
        </p:spPr>
        <p:txBody>
          <a:bodyPr wrap="square" lIns="163277" tIns="81642" rIns="163277" bIns="81642" rtlCol="0">
            <a:spAutoFit/>
          </a:bodyPr>
          <a:lstStyle/>
          <a:p>
            <a:pPr defTabSz="1632794"/>
            <a:r>
              <a:rPr lang="it-IT" sz="4400" dirty="0">
                <a:latin typeface="Arial" pitchFamily="34" charset="0"/>
                <a:cs typeface="Arial" pitchFamily="34" charset="0"/>
              </a:rPr>
              <a:t>2021-1-BE03-KA210-ADU-00034041</a:t>
            </a:r>
          </a:p>
        </p:txBody>
      </p:sp>
    </p:spTree>
    <p:extLst>
      <p:ext uri="{BB962C8B-B14F-4D97-AF65-F5344CB8AC3E}">
        <p14:creationId xmlns:p14="http://schemas.microsoft.com/office/powerpoint/2010/main" val="216236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/>
          <p:cNvGrpSpPr/>
          <p:nvPr/>
        </p:nvGrpSpPr>
        <p:grpSpPr>
          <a:xfrm>
            <a:off x="2667001" y="304735"/>
            <a:ext cx="12496800" cy="1313945"/>
            <a:chOff x="0" y="0"/>
            <a:chExt cx="6502328" cy="1269987"/>
          </a:xfrm>
          <a:solidFill>
            <a:srgbClr val="0070C0"/>
          </a:solidFill>
        </p:grpSpPr>
        <p:sp>
          <p:nvSpPr>
            <p:cNvPr id="23" name="Freeform 4"/>
            <p:cNvSpPr/>
            <p:nvPr/>
          </p:nvSpPr>
          <p:spPr>
            <a:xfrm>
              <a:off x="0" y="0"/>
              <a:ext cx="6502329" cy="1269987"/>
            </a:xfrm>
            <a:custGeom>
              <a:avLst/>
              <a:gdLst/>
              <a:ahLst/>
              <a:cxnLst/>
              <a:rect l="l" t="t" r="r" b="b"/>
              <a:pathLst>
                <a:path w="6502329" h="1269987">
                  <a:moveTo>
                    <a:pt x="6377868" y="1269987"/>
                  </a:moveTo>
                  <a:lnTo>
                    <a:pt x="124460" y="1269987"/>
                  </a:lnTo>
                  <a:cubicBezTo>
                    <a:pt x="55880" y="1269987"/>
                    <a:pt x="0" y="1214107"/>
                    <a:pt x="0" y="11455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77868" y="0"/>
                  </a:lnTo>
                  <a:cubicBezTo>
                    <a:pt x="6446449" y="0"/>
                    <a:pt x="6502329" y="55880"/>
                    <a:pt x="6502329" y="124460"/>
                  </a:cubicBezTo>
                  <a:lnTo>
                    <a:pt x="6502329" y="1145527"/>
                  </a:lnTo>
                  <a:cubicBezTo>
                    <a:pt x="6502329" y="1214107"/>
                    <a:pt x="6446449" y="1269987"/>
                    <a:pt x="6377868" y="126998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Segnaposto contenuto 1"/>
          <p:cNvSpPr txBox="1">
            <a:spLocks/>
          </p:cNvSpPr>
          <p:nvPr/>
        </p:nvSpPr>
        <p:spPr>
          <a:xfrm>
            <a:off x="762003" y="2578607"/>
            <a:ext cx="16815786" cy="6611112"/>
          </a:xfrm>
          <a:prstGeom prst="rect">
            <a:avLst/>
          </a:prstGeom>
        </p:spPr>
        <p:txBody>
          <a:bodyPr lIns="163283" tIns="81642" rIns="163283" bIns="81642"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642" indent="0">
              <a:buClr>
                <a:srgbClr val="0070C0"/>
              </a:buClr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191000" y="356240"/>
            <a:ext cx="11233248" cy="1042042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it-IT" sz="5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Virtual </a:t>
            </a:r>
            <a:r>
              <a:rPr lang="it-IT" sz="5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Mobility</a:t>
            </a:r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Courses</a:t>
            </a: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0070C0">
                    <a:lumMod val="75000"/>
                  </a:srgbClr>
                </a:solidFill>
              </a:rPr>
              <a:pPr/>
              <a:t>10</a:t>
            </a:fld>
            <a:endParaRPr lang="it-IT" dirty="0">
              <a:solidFill>
                <a:srgbClr val="0070C0">
                  <a:lumMod val="75000"/>
                </a:srgbClr>
              </a:solidFill>
            </a:endParaRPr>
          </a:p>
        </p:txBody>
      </p:sp>
      <p:sp>
        <p:nvSpPr>
          <p:cNvPr id="33" name="TextBox 34"/>
          <p:cNvSpPr txBox="1"/>
          <p:nvPr/>
        </p:nvSpPr>
        <p:spPr>
          <a:xfrm>
            <a:off x="9372600" y="1578360"/>
            <a:ext cx="9399492" cy="550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DM Sans"/>
              </a:rPr>
              <a:t>Example of Lesson 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2F5E112-9D6F-FD2B-B4FD-B572E0BB0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392" y="185011"/>
            <a:ext cx="1209675" cy="9429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617B311-26A1-EF84-6A6E-C691D0EDD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87" y="2042189"/>
            <a:ext cx="7453379" cy="393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3F05B89-357C-6F60-13F4-F4CC6E759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990" y="1864218"/>
            <a:ext cx="7041868" cy="403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12FD188-EFCC-BB65-6492-48F0B8744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8157" y="5425337"/>
            <a:ext cx="6480913" cy="364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0E7E6DF9-8788-9D08-53F3-2BE71D6B0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38" y="5436815"/>
            <a:ext cx="6675086" cy="375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75A4E528-71D0-3ECF-9D2F-DDD51B7157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5" b="6346"/>
          <a:stretch/>
        </p:blipFill>
        <p:spPr>
          <a:xfrm>
            <a:off x="169310" y="255694"/>
            <a:ext cx="2365160" cy="6006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BE3E973-D92A-A348-448C-D28BAB3DBB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8" y="9317792"/>
            <a:ext cx="4528841" cy="9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7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1"/>
          <p:cNvGrpSpPr/>
          <p:nvPr/>
        </p:nvGrpSpPr>
        <p:grpSpPr>
          <a:xfrm>
            <a:off x="2390791" y="6589211"/>
            <a:ext cx="13811219" cy="1997487"/>
            <a:chOff x="0" y="0"/>
            <a:chExt cx="9103591" cy="1180304"/>
          </a:xfrm>
          <a:solidFill>
            <a:srgbClr val="0070C0"/>
          </a:solidFill>
        </p:grpSpPr>
        <p:grpSp>
          <p:nvGrpSpPr>
            <p:cNvPr id="29" name="Group 12"/>
            <p:cNvGrpSpPr/>
            <p:nvPr/>
          </p:nvGrpSpPr>
          <p:grpSpPr>
            <a:xfrm>
              <a:off x="0" y="0"/>
              <a:ext cx="8513439" cy="1180304"/>
              <a:chOff x="0" y="0"/>
              <a:chExt cx="2159891" cy="299447"/>
            </a:xfrm>
            <a:grpFill/>
          </p:grpSpPr>
          <p:sp>
            <p:nvSpPr>
              <p:cNvPr id="32" name="Freeform 13"/>
              <p:cNvSpPr/>
              <p:nvPr/>
            </p:nvSpPr>
            <p:spPr>
              <a:xfrm>
                <a:off x="0" y="0"/>
                <a:ext cx="2159891" cy="299447"/>
              </a:xfrm>
              <a:custGeom>
                <a:avLst/>
                <a:gdLst/>
                <a:ahLst/>
                <a:cxnLst/>
                <a:rect l="l" t="t" r="r" b="b"/>
                <a:pathLst>
                  <a:path w="2159891" h="299447">
                    <a:moveTo>
                      <a:pt x="0" y="0"/>
                    </a:moveTo>
                    <a:lnTo>
                      <a:pt x="2159891" y="0"/>
                    </a:lnTo>
                    <a:lnTo>
                      <a:pt x="2159891" y="299447"/>
                    </a:lnTo>
                    <a:lnTo>
                      <a:pt x="0" y="299447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30" name="Group 14"/>
            <p:cNvGrpSpPr/>
            <p:nvPr/>
          </p:nvGrpSpPr>
          <p:grpSpPr>
            <a:xfrm>
              <a:off x="7923287" y="0"/>
              <a:ext cx="1180304" cy="1180304"/>
              <a:chOff x="0" y="0"/>
              <a:chExt cx="6350000" cy="6350000"/>
            </a:xfrm>
            <a:grpFill/>
          </p:grpSpPr>
          <p:sp>
            <p:nvSpPr>
              <p:cNvPr id="31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19" name="Group 11"/>
          <p:cNvGrpSpPr/>
          <p:nvPr/>
        </p:nvGrpSpPr>
        <p:grpSpPr>
          <a:xfrm>
            <a:off x="2245143" y="3527612"/>
            <a:ext cx="14085549" cy="2200931"/>
            <a:chOff x="0" y="0"/>
            <a:chExt cx="9103591" cy="1180304"/>
          </a:xfrm>
          <a:solidFill>
            <a:srgbClr val="0070C0"/>
          </a:solidFill>
        </p:grpSpPr>
        <p:grpSp>
          <p:nvGrpSpPr>
            <p:cNvPr id="20" name="Group 12"/>
            <p:cNvGrpSpPr/>
            <p:nvPr/>
          </p:nvGrpSpPr>
          <p:grpSpPr>
            <a:xfrm>
              <a:off x="0" y="0"/>
              <a:ext cx="8513439" cy="1180304"/>
              <a:chOff x="0" y="0"/>
              <a:chExt cx="2159891" cy="299447"/>
            </a:xfrm>
            <a:grpFill/>
          </p:grpSpPr>
          <p:sp>
            <p:nvSpPr>
              <p:cNvPr id="27" name="Freeform 13"/>
              <p:cNvSpPr/>
              <p:nvPr/>
            </p:nvSpPr>
            <p:spPr>
              <a:xfrm>
                <a:off x="0" y="0"/>
                <a:ext cx="2159891" cy="299447"/>
              </a:xfrm>
              <a:custGeom>
                <a:avLst/>
                <a:gdLst/>
                <a:ahLst/>
                <a:cxnLst/>
                <a:rect l="l" t="t" r="r" b="b"/>
                <a:pathLst>
                  <a:path w="2159891" h="299447">
                    <a:moveTo>
                      <a:pt x="0" y="0"/>
                    </a:moveTo>
                    <a:lnTo>
                      <a:pt x="2159891" y="0"/>
                    </a:lnTo>
                    <a:lnTo>
                      <a:pt x="2159891" y="299447"/>
                    </a:lnTo>
                    <a:lnTo>
                      <a:pt x="0" y="299447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it-IT" dirty="0"/>
              </a:p>
            </p:txBody>
          </p:sp>
        </p:grpSp>
        <p:grpSp>
          <p:nvGrpSpPr>
            <p:cNvPr id="21" name="Group 14"/>
            <p:cNvGrpSpPr/>
            <p:nvPr/>
          </p:nvGrpSpPr>
          <p:grpSpPr>
            <a:xfrm>
              <a:off x="7923287" y="0"/>
              <a:ext cx="1180304" cy="1180304"/>
              <a:chOff x="0" y="0"/>
              <a:chExt cx="6350000" cy="6350000"/>
            </a:xfrm>
            <a:grpFill/>
          </p:grpSpPr>
          <p:sp>
            <p:nvSpPr>
              <p:cNvPr id="26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2" name="Group 3"/>
          <p:cNvGrpSpPr/>
          <p:nvPr/>
        </p:nvGrpSpPr>
        <p:grpSpPr>
          <a:xfrm>
            <a:off x="2971800" y="264415"/>
            <a:ext cx="12496800" cy="1313945"/>
            <a:chOff x="0" y="0"/>
            <a:chExt cx="6502328" cy="1269987"/>
          </a:xfrm>
          <a:solidFill>
            <a:srgbClr val="0070C0"/>
          </a:solidFill>
        </p:grpSpPr>
        <p:sp>
          <p:nvSpPr>
            <p:cNvPr id="23" name="Freeform 4"/>
            <p:cNvSpPr/>
            <p:nvPr/>
          </p:nvSpPr>
          <p:spPr>
            <a:xfrm>
              <a:off x="0" y="0"/>
              <a:ext cx="6502329" cy="1269987"/>
            </a:xfrm>
            <a:custGeom>
              <a:avLst/>
              <a:gdLst/>
              <a:ahLst/>
              <a:cxnLst/>
              <a:rect l="l" t="t" r="r" b="b"/>
              <a:pathLst>
                <a:path w="6502329" h="1269987">
                  <a:moveTo>
                    <a:pt x="6377868" y="1269987"/>
                  </a:moveTo>
                  <a:lnTo>
                    <a:pt x="124460" y="1269987"/>
                  </a:lnTo>
                  <a:cubicBezTo>
                    <a:pt x="55880" y="1269987"/>
                    <a:pt x="0" y="1214107"/>
                    <a:pt x="0" y="11455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77868" y="0"/>
                  </a:lnTo>
                  <a:cubicBezTo>
                    <a:pt x="6446449" y="0"/>
                    <a:pt x="6502329" y="55880"/>
                    <a:pt x="6502329" y="124460"/>
                  </a:cubicBezTo>
                  <a:lnTo>
                    <a:pt x="6502329" y="1145527"/>
                  </a:lnTo>
                  <a:cubicBezTo>
                    <a:pt x="6502329" y="1214107"/>
                    <a:pt x="6446449" y="1269987"/>
                    <a:pt x="6377868" y="126998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Segnaposto contenuto 1"/>
          <p:cNvSpPr txBox="1">
            <a:spLocks/>
          </p:cNvSpPr>
          <p:nvPr/>
        </p:nvSpPr>
        <p:spPr>
          <a:xfrm>
            <a:off x="762003" y="2578607"/>
            <a:ext cx="16815786" cy="6611112"/>
          </a:xfrm>
          <a:prstGeom prst="rect">
            <a:avLst/>
          </a:prstGeom>
        </p:spPr>
        <p:txBody>
          <a:bodyPr lIns="163283" tIns="81642" rIns="163283" bIns="81642"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642" indent="0">
              <a:buClr>
                <a:srgbClr val="0070C0"/>
              </a:buClr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934200" y="400367"/>
            <a:ext cx="12344402" cy="1042042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Follow </a:t>
            </a:r>
            <a:r>
              <a:rPr lang="it-IT" sz="5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Us</a:t>
            </a:r>
            <a:endParaRPr lang="it-IT" sz="5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0070C0">
                    <a:lumMod val="75000"/>
                  </a:srgbClr>
                </a:solidFill>
              </a:rPr>
              <a:pPr/>
              <a:t>11</a:t>
            </a:fld>
            <a:endParaRPr lang="it-IT" dirty="0">
              <a:solidFill>
                <a:srgbClr val="0070C0">
                  <a:lumMod val="75000"/>
                </a:srgbClr>
              </a:solidFill>
            </a:endParaRPr>
          </a:p>
        </p:txBody>
      </p:sp>
      <p:sp>
        <p:nvSpPr>
          <p:cNvPr id="33" name="TextBox 34"/>
          <p:cNvSpPr txBox="1"/>
          <p:nvPr/>
        </p:nvSpPr>
        <p:spPr>
          <a:xfrm>
            <a:off x="9372600" y="1578360"/>
            <a:ext cx="9399492" cy="550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DM Sans"/>
              </a:rPr>
              <a:t>Example of Lesson 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734294" y="1872383"/>
            <a:ext cx="14734308" cy="2056112"/>
          </a:xfrm>
          <a:prstGeom prst="rect">
            <a:avLst/>
          </a:prstGeom>
        </p:spPr>
        <p:txBody>
          <a:bodyPr/>
          <a:lstStyle>
            <a:lvl1pPr algn="ctr" defTabSz="1632844" rtl="0" eaLnBrk="1" latinLnBrk="0" hangingPunct="1">
              <a:spcBef>
                <a:spcPct val="0"/>
              </a:spcBef>
              <a:buNone/>
              <a:defRPr sz="5700" kern="1200" cap="all" spc="357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34"/>
          <p:cNvSpPr txBox="1"/>
          <p:nvPr/>
        </p:nvSpPr>
        <p:spPr>
          <a:xfrm>
            <a:off x="3013363" y="3929729"/>
            <a:ext cx="12482948" cy="1718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4800" dirty="0">
                <a:solidFill>
                  <a:schemeClr val="bg1"/>
                </a:solidFill>
                <a:latin typeface="+mj-lt"/>
              </a:rPr>
              <a:t>Fb: https://www.facebook.com/ConnectAbruzzo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latin typeface="DM Sans"/>
            </a:endParaRPr>
          </a:p>
        </p:txBody>
      </p:sp>
      <p:grpSp>
        <p:nvGrpSpPr>
          <p:cNvPr id="14" name="Group 26"/>
          <p:cNvGrpSpPr/>
          <p:nvPr/>
        </p:nvGrpSpPr>
        <p:grpSpPr>
          <a:xfrm>
            <a:off x="1087752" y="3717636"/>
            <a:ext cx="1782670" cy="1718868"/>
            <a:chOff x="14167" y="0"/>
            <a:chExt cx="6321665" cy="635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8" name="TextBox 34"/>
          <p:cNvSpPr txBox="1"/>
          <p:nvPr/>
        </p:nvSpPr>
        <p:spPr>
          <a:xfrm>
            <a:off x="3212816" y="7202839"/>
            <a:ext cx="11327135" cy="1227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it-IT" sz="4400" dirty="0">
                <a:solidFill>
                  <a:schemeClr val="bg1"/>
                </a:solidFill>
              </a:rPr>
              <a:t>Web-Page: www.connectabruzzo.it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chemeClr val="bg1"/>
              </a:solidFill>
              <a:latin typeface="DM Sans"/>
            </a:endParaRPr>
          </a:p>
        </p:txBody>
      </p:sp>
      <p:grpSp>
        <p:nvGrpSpPr>
          <p:cNvPr id="34" name="Group 26"/>
          <p:cNvGrpSpPr/>
          <p:nvPr/>
        </p:nvGrpSpPr>
        <p:grpSpPr>
          <a:xfrm>
            <a:off x="1241440" y="6711153"/>
            <a:ext cx="1782670" cy="1753604"/>
            <a:chOff x="14167" y="0"/>
            <a:chExt cx="6321665" cy="635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EEBB722-F576-8D39-45FB-37FD60826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951" y="185479"/>
            <a:ext cx="1209675" cy="942975"/>
          </a:xfrm>
          <a:prstGeom prst="rect">
            <a:avLst/>
          </a:prstGeom>
        </p:spPr>
      </p:pic>
      <p:pic>
        <p:nvPicPr>
          <p:cNvPr id="6" name="Elemento grafico 5" descr="Internet con riempimento a tinta unita">
            <a:extLst>
              <a:ext uri="{FF2B5EF4-FFF2-40B4-BE49-F238E27FC236}">
                <a16:creationId xmlns:a16="http://schemas.microsoft.com/office/drawing/2014/main" id="{CDEDF971-E006-FC57-44AB-7FB26B759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0084" y="6905264"/>
            <a:ext cx="1365382" cy="1365382"/>
          </a:xfrm>
          <a:prstGeom prst="rect">
            <a:avLst/>
          </a:prstGeom>
        </p:spPr>
      </p:pic>
      <p:pic>
        <p:nvPicPr>
          <p:cNvPr id="8" name="Elemento grafico 7" descr="Commento mi piace con riempimento a tinta unita">
            <a:extLst>
              <a:ext uri="{FF2B5EF4-FFF2-40B4-BE49-F238E27FC236}">
                <a16:creationId xmlns:a16="http://schemas.microsoft.com/office/drawing/2014/main" id="{61C6B0DB-D479-8241-48B1-E65A22D31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7807" y="3898151"/>
            <a:ext cx="1507151" cy="1507151"/>
          </a:xfrm>
          <a:prstGeom prst="rect">
            <a:avLst/>
          </a:prstGeom>
        </p:spPr>
      </p:pic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9616F1A2-22F2-7A97-949B-5CDB3E4418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5" b="6346"/>
          <a:stretch/>
        </p:blipFill>
        <p:spPr>
          <a:xfrm>
            <a:off x="169310" y="255694"/>
            <a:ext cx="2365160" cy="600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A6EC279-1E06-73F5-3363-675AA22437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" y="9253756"/>
            <a:ext cx="4528841" cy="9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0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Progetto senza titolo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7" t="8662" r="13487" b="11646"/>
          <a:stretch/>
        </p:blipFill>
        <p:spPr bwMode="auto">
          <a:xfrm>
            <a:off x="1618113" y="2625646"/>
            <a:ext cx="10174974" cy="62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3416746" y="3393676"/>
            <a:ext cx="7632254" cy="4401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39"/>
              </a:lnSpc>
            </a:pPr>
            <a:r>
              <a:rPr lang="en-US" sz="10400" spc="-104" dirty="0">
                <a:solidFill>
                  <a:srgbClr val="0070C0"/>
                </a:solidFill>
                <a:latin typeface="DM Sans Bold"/>
              </a:rPr>
              <a:t>SMILE and </a:t>
            </a:r>
          </a:p>
          <a:p>
            <a:pPr>
              <a:lnSpc>
                <a:spcPts val="11439"/>
              </a:lnSpc>
            </a:pPr>
            <a:r>
              <a:rPr lang="en-US" sz="10400" spc="-104" dirty="0">
                <a:solidFill>
                  <a:srgbClr val="0070C0"/>
                </a:solidFill>
                <a:latin typeface="DM Sans Bold"/>
              </a:rPr>
              <a:t>Virtual </a:t>
            </a:r>
          </a:p>
          <a:p>
            <a:pPr>
              <a:lnSpc>
                <a:spcPts val="11439"/>
              </a:lnSpc>
            </a:pPr>
            <a:r>
              <a:rPr lang="en-US" sz="10400" spc="-104" dirty="0">
                <a:solidFill>
                  <a:srgbClr val="0070C0"/>
                </a:solidFill>
                <a:latin typeface="DM Sans Bold"/>
              </a:rPr>
              <a:t>Mobility</a:t>
            </a:r>
          </a:p>
        </p:txBody>
      </p:sp>
      <p:sp>
        <p:nvSpPr>
          <p:cNvPr id="7" name="Fumetto 1 6"/>
          <p:cNvSpPr/>
          <p:nvPr/>
        </p:nvSpPr>
        <p:spPr>
          <a:xfrm>
            <a:off x="11353800" y="2497491"/>
            <a:ext cx="5562600" cy="3276600"/>
          </a:xfrm>
          <a:prstGeom prst="wedgeRectCallout">
            <a:avLst>
              <a:gd name="adj1" fmla="val -38019"/>
              <a:gd name="adj2" fmla="val 6059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34"/>
          <p:cNvSpPr txBox="1"/>
          <p:nvPr/>
        </p:nvSpPr>
        <p:spPr>
          <a:xfrm>
            <a:off x="11976956" y="3398485"/>
            <a:ext cx="431628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DM Sans"/>
              </a:rPr>
              <a:t>Digital and Soft Skills for the 21</a:t>
            </a:r>
            <a:r>
              <a:rPr lang="en-US" sz="3200" baseline="30000" dirty="0">
                <a:solidFill>
                  <a:schemeClr val="bg1"/>
                </a:solidFill>
                <a:latin typeface="DM Sans"/>
              </a:rPr>
              <a:t>st</a:t>
            </a:r>
            <a:r>
              <a:rPr lang="en-US" sz="3200" dirty="0">
                <a:solidFill>
                  <a:schemeClr val="bg1"/>
                </a:solidFill>
                <a:latin typeface="DM Sans"/>
              </a:rPr>
              <a:t> century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B94BC625-A695-6455-0D2C-807ABF23B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808" y="139757"/>
            <a:ext cx="1539488" cy="1200073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348759C-75F7-8137-96AF-10DBB5E44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"/>
            <a:ext cx="3124200" cy="6413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EA92622-C571-41EC-B9A6-514BE41B1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300402"/>
            <a:ext cx="4610100" cy="9865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417997" y="3817920"/>
            <a:ext cx="347394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100" dirty="0">
                <a:solidFill>
                  <a:srgbClr val="FFFFFF"/>
                </a:solidFill>
                <a:latin typeface="DM Sans"/>
              </a:rPr>
              <a:t>Today's </a:t>
            </a:r>
          </a:p>
          <a:p>
            <a:pPr>
              <a:lnSpc>
                <a:spcPts val="7200"/>
              </a:lnSpc>
            </a:pPr>
            <a:r>
              <a:rPr lang="en-US" sz="7100" dirty="0">
                <a:solidFill>
                  <a:srgbClr val="FFFFFF"/>
                </a:solidFill>
                <a:latin typeface="DM Sans"/>
              </a:rPr>
              <a:t>Agenda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596141" y="4039411"/>
            <a:ext cx="6827694" cy="1252053"/>
            <a:chOff x="0" y="0"/>
            <a:chExt cx="9103591" cy="118030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513439" cy="1180304"/>
              <a:chOff x="0" y="0"/>
              <a:chExt cx="2159891" cy="299447"/>
            </a:xfrm>
            <a:grpFill/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159891" cy="299447"/>
              </a:xfrm>
              <a:custGeom>
                <a:avLst/>
                <a:gdLst/>
                <a:ahLst/>
                <a:cxnLst/>
                <a:rect l="l" t="t" r="r" b="b"/>
                <a:pathLst>
                  <a:path w="2159891" h="299447">
                    <a:moveTo>
                      <a:pt x="0" y="0"/>
                    </a:moveTo>
                    <a:lnTo>
                      <a:pt x="2159891" y="0"/>
                    </a:lnTo>
                    <a:lnTo>
                      <a:pt x="2159891" y="299447"/>
                    </a:lnTo>
                    <a:lnTo>
                      <a:pt x="0" y="299447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7923287" y="0"/>
              <a:ext cx="1180304" cy="1180304"/>
              <a:chOff x="0" y="0"/>
              <a:chExt cx="6350000" cy="63500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9586623" y="2629213"/>
            <a:ext cx="6827694" cy="1270921"/>
            <a:chOff x="0" y="0"/>
            <a:chExt cx="9103591" cy="118030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513439" cy="1180304"/>
              <a:chOff x="0" y="0"/>
              <a:chExt cx="2159891" cy="299447"/>
            </a:xfrm>
            <a:grpFill/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159891" cy="299447"/>
              </a:xfrm>
              <a:custGeom>
                <a:avLst/>
                <a:gdLst/>
                <a:ahLst/>
                <a:cxnLst/>
                <a:rect l="l" t="t" r="r" b="b"/>
                <a:pathLst>
                  <a:path w="2159891" h="299447">
                    <a:moveTo>
                      <a:pt x="0" y="0"/>
                    </a:moveTo>
                    <a:lnTo>
                      <a:pt x="2159891" y="0"/>
                    </a:lnTo>
                    <a:lnTo>
                      <a:pt x="2159891" y="299447"/>
                    </a:lnTo>
                    <a:lnTo>
                      <a:pt x="0" y="299447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923287" y="0"/>
              <a:ext cx="1180304" cy="1180304"/>
              <a:chOff x="0" y="0"/>
              <a:chExt cx="6350000" cy="6350000"/>
            </a:xfrm>
            <a:grpFill/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9596141" y="5406706"/>
            <a:ext cx="6827694" cy="1184593"/>
            <a:chOff x="0" y="0"/>
            <a:chExt cx="9103591" cy="118030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8513439" cy="1180304"/>
              <a:chOff x="0" y="0"/>
              <a:chExt cx="2159891" cy="299447"/>
            </a:xfrm>
            <a:grpFill/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159891" cy="299447"/>
              </a:xfrm>
              <a:custGeom>
                <a:avLst/>
                <a:gdLst/>
                <a:ahLst/>
                <a:cxnLst/>
                <a:rect l="l" t="t" r="r" b="b"/>
                <a:pathLst>
                  <a:path w="2159891" h="299447">
                    <a:moveTo>
                      <a:pt x="0" y="0"/>
                    </a:moveTo>
                    <a:lnTo>
                      <a:pt x="2159891" y="0"/>
                    </a:lnTo>
                    <a:lnTo>
                      <a:pt x="2159891" y="299447"/>
                    </a:lnTo>
                    <a:lnTo>
                      <a:pt x="0" y="299447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7923287" y="0"/>
              <a:ext cx="1180304" cy="1180304"/>
              <a:chOff x="0" y="0"/>
              <a:chExt cx="6350000" cy="6350000"/>
            </a:xfrm>
            <a:grpFill/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1" name="Group 21"/>
          <p:cNvGrpSpPr/>
          <p:nvPr/>
        </p:nvGrpSpPr>
        <p:grpSpPr>
          <a:xfrm>
            <a:off x="9596141" y="6772558"/>
            <a:ext cx="6827694" cy="1190342"/>
            <a:chOff x="0" y="0"/>
            <a:chExt cx="9103591" cy="118030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8513439" cy="1180304"/>
              <a:chOff x="0" y="0"/>
              <a:chExt cx="2159891" cy="299447"/>
            </a:xfrm>
            <a:grpFill/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159891" cy="299447"/>
              </a:xfrm>
              <a:custGeom>
                <a:avLst/>
                <a:gdLst/>
                <a:ahLst/>
                <a:cxnLst/>
                <a:rect l="l" t="t" r="r" b="b"/>
                <a:pathLst>
                  <a:path w="2159891" h="299447">
                    <a:moveTo>
                      <a:pt x="0" y="0"/>
                    </a:moveTo>
                    <a:lnTo>
                      <a:pt x="2159891" y="0"/>
                    </a:lnTo>
                    <a:lnTo>
                      <a:pt x="2159891" y="299447"/>
                    </a:lnTo>
                    <a:lnTo>
                      <a:pt x="0" y="299447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7923287" y="0"/>
              <a:ext cx="1180304" cy="1180304"/>
              <a:chOff x="0" y="0"/>
              <a:chExt cx="6350000" cy="6350000"/>
            </a:xfrm>
            <a:grpFill/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6" name="Group 26"/>
          <p:cNvGrpSpPr/>
          <p:nvPr/>
        </p:nvGrpSpPr>
        <p:grpSpPr>
          <a:xfrm>
            <a:off x="9142025" y="2822059"/>
            <a:ext cx="885228" cy="885228"/>
            <a:chOff x="14167" y="0"/>
            <a:chExt cx="6321665" cy="6350000"/>
          </a:xfrm>
          <a:solidFill>
            <a:srgbClr val="0070C0"/>
          </a:solidFill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28"/>
          <p:cNvGrpSpPr/>
          <p:nvPr/>
        </p:nvGrpSpPr>
        <p:grpSpPr>
          <a:xfrm>
            <a:off x="9157476" y="5556388"/>
            <a:ext cx="885228" cy="885228"/>
            <a:chOff x="0" y="0"/>
            <a:chExt cx="6350000" cy="6350000"/>
          </a:xfrm>
          <a:solidFill>
            <a:srgbClr val="0070C0"/>
          </a:solidFill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0" name="Group 30"/>
          <p:cNvGrpSpPr/>
          <p:nvPr/>
        </p:nvGrpSpPr>
        <p:grpSpPr>
          <a:xfrm>
            <a:off x="9155501" y="4222823"/>
            <a:ext cx="885228" cy="885228"/>
            <a:chOff x="0" y="0"/>
            <a:chExt cx="6350000" cy="6350000"/>
          </a:xfrm>
          <a:solidFill>
            <a:srgbClr val="0070C0"/>
          </a:solidFill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2" name="Group 32"/>
          <p:cNvGrpSpPr/>
          <p:nvPr/>
        </p:nvGrpSpPr>
        <p:grpSpPr>
          <a:xfrm>
            <a:off x="9142025" y="6889316"/>
            <a:ext cx="885228" cy="885228"/>
            <a:chOff x="0" y="0"/>
            <a:chExt cx="6350000" cy="6350000"/>
          </a:xfrm>
          <a:solidFill>
            <a:srgbClr val="0070C0"/>
          </a:solidFill>
        </p:grpSpPr>
        <p:sp>
          <p:nvSpPr>
            <p:cNvPr id="33" name="Freeform 3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4" name="TextBox 34"/>
          <p:cNvSpPr txBox="1"/>
          <p:nvPr/>
        </p:nvSpPr>
        <p:spPr>
          <a:xfrm>
            <a:off x="10275111" y="2629213"/>
            <a:ext cx="605160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DM Sans"/>
              </a:rPr>
              <a:t>NGO located in Abruzzo,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DM Sans"/>
              </a:rPr>
              <a:t>Central Italy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67366" y="4103537"/>
            <a:ext cx="605160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DM Sans"/>
              </a:rPr>
              <a:t>Active in the promotion of innovation and digital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84637" y="5523249"/>
            <a:ext cx="5226254" cy="550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275111" y="6808738"/>
            <a:ext cx="539179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DM Sans"/>
              </a:rPr>
              <a:t>Face-to-face and online courses </a:t>
            </a:r>
          </a:p>
        </p:txBody>
      </p:sp>
      <p:grpSp>
        <p:nvGrpSpPr>
          <p:cNvPr id="42" name="Group 3"/>
          <p:cNvGrpSpPr/>
          <p:nvPr/>
        </p:nvGrpSpPr>
        <p:grpSpPr>
          <a:xfrm>
            <a:off x="3124200" y="702083"/>
            <a:ext cx="11048181" cy="1212121"/>
            <a:chOff x="0" y="0"/>
            <a:chExt cx="6502328" cy="1269987"/>
          </a:xfrm>
          <a:solidFill>
            <a:srgbClr val="0070C0"/>
          </a:solidFill>
        </p:grpSpPr>
        <p:sp>
          <p:nvSpPr>
            <p:cNvPr id="43" name="Freeform 4"/>
            <p:cNvSpPr/>
            <p:nvPr/>
          </p:nvSpPr>
          <p:spPr>
            <a:xfrm>
              <a:off x="0" y="0"/>
              <a:ext cx="6502329" cy="1269987"/>
            </a:xfrm>
            <a:custGeom>
              <a:avLst/>
              <a:gdLst/>
              <a:ahLst/>
              <a:cxnLst/>
              <a:rect l="l" t="t" r="r" b="b"/>
              <a:pathLst>
                <a:path w="6502329" h="1269987">
                  <a:moveTo>
                    <a:pt x="6377868" y="1269987"/>
                  </a:moveTo>
                  <a:lnTo>
                    <a:pt x="124460" y="1269987"/>
                  </a:lnTo>
                  <a:cubicBezTo>
                    <a:pt x="55880" y="1269987"/>
                    <a:pt x="0" y="1214107"/>
                    <a:pt x="0" y="11455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77868" y="0"/>
                  </a:lnTo>
                  <a:cubicBezTo>
                    <a:pt x="6446449" y="0"/>
                    <a:pt x="6502329" y="55880"/>
                    <a:pt x="6502329" y="124460"/>
                  </a:cubicBezTo>
                  <a:lnTo>
                    <a:pt x="6502329" y="1145527"/>
                  </a:lnTo>
                  <a:cubicBezTo>
                    <a:pt x="6502329" y="1214107"/>
                    <a:pt x="6446449" y="1269987"/>
                    <a:pt x="6377868" y="126998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DE0FFF3-897D-450D-8882-64447408FFCB}"/>
              </a:ext>
            </a:extLst>
          </p:cNvPr>
          <p:cNvSpPr txBox="1"/>
          <p:nvPr/>
        </p:nvSpPr>
        <p:spPr>
          <a:xfrm>
            <a:off x="2534470" y="856372"/>
            <a:ext cx="12227642" cy="903542"/>
          </a:xfrm>
          <a:prstGeom prst="rect">
            <a:avLst/>
          </a:prstGeom>
          <a:noFill/>
        </p:spPr>
        <p:txBody>
          <a:bodyPr wrap="square" lIns="163274" tIns="81642" rIns="163274" bIns="81642" rtlCol="0" anchor="ctr">
            <a:spAutoFit/>
          </a:bodyPr>
          <a:lstStyle/>
          <a:p>
            <a:pPr algn="ctr" defTabSz="1632769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About 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TuFirst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Onlus</a:t>
            </a:r>
            <a:endParaRPr lang="it-IT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35"/>
          <p:cNvSpPr txBox="1"/>
          <p:nvPr/>
        </p:nvSpPr>
        <p:spPr>
          <a:xfrm>
            <a:off x="10300457" y="5421921"/>
            <a:ext cx="605160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DM Sans"/>
              </a:rPr>
              <a:t>Development of professional and soft skills</a:t>
            </a: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1AF80D3F-ED51-44C3-915F-614F161EB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9"/>
          <a:stretch/>
        </p:blipFill>
        <p:spPr>
          <a:xfrm>
            <a:off x="1752600" y="2630739"/>
            <a:ext cx="5867400" cy="6889587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33C6BD0C-B99F-45A8-9D38-425658050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39" y="4264365"/>
            <a:ext cx="1379834" cy="103487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E52CB79C-8906-4103-95E0-C25A3CC70C96}"/>
              </a:ext>
            </a:extLst>
          </p:cNvPr>
          <p:cNvCxnSpPr>
            <a:cxnSpLocks/>
          </p:cNvCxnSpPr>
          <p:nvPr/>
        </p:nvCxnSpPr>
        <p:spPr>
          <a:xfrm flipH="1">
            <a:off x="5411028" y="5161668"/>
            <a:ext cx="556683" cy="52050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magine 49">
            <a:extLst>
              <a:ext uri="{FF2B5EF4-FFF2-40B4-BE49-F238E27FC236}">
                <a16:creationId xmlns:a16="http://schemas.microsoft.com/office/drawing/2014/main" id="{87E9FB45-5572-4C97-9F2D-A079F00CE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1" t="7143" r="10300" b="6044"/>
          <a:stretch/>
        </p:blipFill>
        <p:spPr>
          <a:xfrm>
            <a:off x="3417997" y="6808738"/>
            <a:ext cx="1268303" cy="81460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C1C6E8F-493F-4EC1-BA86-4881B26B97F3}"/>
              </a:ext>
            </a:extLst>
          </p:cNvPr>
          <p:cNvSpPr txBox="1"/>
          <p:nvPr/>
        </p:nvSpPr>
        <p:spPr>
          <a:xfrm>
            <a:off x="3417997" y="6333162"/>
            <a:ext cx="132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Rome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A7D7019-4960-457D-A3EA-6EE44526DC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230595"/>
            <a:ext cx="1209675" cy="942975"/>
          </a:xfrm>
          <a:prstGeom prst="rect">
            <a:avLst/>
          </a:prstGeom>
        </p:spPr>
      </p:pic>
      <p:pic>
        <p:nvPicPr>
          <p:cNvPr id="38" name="Immagine 37" descr="Immagine che contiene testo&#10;&#10;Descrizione generata automaticamente">
            <a:extLst>
              <a:ext uri="{FF2B5EF4-FFF2-40B4-BE49-F238E27FC236}">
                <a16:creationId xmlns:a16="http://schemas.microsoft.com/office/drawing/2014/main" id="{50BD1A7D-3F16-0F2D-840E-AF360CB4E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33" y="3321390"/>
            <a:ext cx="1209675" cy="94297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2347D87-8DFF-0CB1-7727-4ADD4A48D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" y="9216136"/>
            <a:ext cx="4528841" cy="969208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27CCFFC-1023-175A-95BE-D5155FDD58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5" b="6346"/>
          <a:stretch/>
        </p:blipFill>
        <p:spPr>
          <a:xfrm>
            <a:off x="169310" y="255694"/>
            <a:ext cx="2365160" cy="6006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4</a:t>
            </a:fld>
            <a:endParaRPr lang="it-IT">
              <a:solidFill>
                <a:srgbClr val="FFFFF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9F4E85C-8E7D-2B70-A312-1112BBBCC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00500"/>
            <a:ext cx="3975716" cy="4046291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D89E93DB-C434-08F1-652D-5D6A68ECB705}"/>
              </a:ext>
            </a:extLst>
          </p:cNvPr>
          <p:cNvGrpSpPr/>
          <p:nvPr/>
        </p:nvGrpSpPr>
        <p:grpSpPr>
          <a:xfrm>
            <a:off x="3124200" y="702083"/>
            <a:ext cx="11048181" cy="1212121"/>
            <a:chOff x="0" y="0"/>
            <a:chExt cx="6502328" cy="1269987"/>
          </a:xfrm>
          <a:solidFill>
            <a:srgbClr val="0070C0"/>
          </a:solidFill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9E7B767-106F-CC70-A35A-27ACADC475B8}"/>
                </a:ext>
              </a:extLst>
            </p:cNvPr>
            <p:cNvSpPr/>
            <p:nvPr/>
          </p:nvSpPr>
          <p:spPr>
            <a:xfrm>
              <a:off x="0" y="0"/>
              <a:ext cx="6502329" cy="1269987"/>
            </a:xfrm>
            <a:custGeom>
              <a:avLst/>
              <a:gdLst/>
              <a:ahLst/>
              <a:cxnLst/>
              <a:rect l="l" t="t" r="r" b="b"/>
              <a:pathLst>
                <a:path w="6502329" h="1269987">
                  <a:moveTo>
                    <a:pt x="6377868" y="1269987"/>
                  </a:moveTo>
                  <a:lnTo>
                    <a:pt x="124460" y="1269987"/>
                  </a:lnTo>
                  <a:cubicBezTo>
                    <a:pt x="55880" y="1269987"/>
                    <a:pt x="0" y="1214107"/>
                    <a:pt x="0" y="11455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77868" y="0"/>
                  </a:lnTo>
                  <a:cubicBezTo>
                    <a:pt x="6446449" y="0"/>
                    <a:pt x="6502329" y="55880"/>
                    <a:pt x="6502329" y="124460"/>
                  </a:cubicBezTo>
                  <a:lnTo>
                    <a:pt x="6502329" y="1145527"/>
                  </a:lnTo>
                  <a:cubicBezTo>
                    <a:pt x="6502329" y="1214107"/>
                    <a:pt x="6446449" y="1269987"/>
                    <a:pt x="6377868" y="126998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D3C603-AB2D-FBD3-A845-F3CF8CD68EAA}"/>
              </a:ext>
            </a:extLst>
          </p:cNvPr>
          <p:cNvSpPr txBox="1"/>
          <p:nvPr/>
        </p:nvSpPr>
        <p:spPr>
          <a:xfrm>
            <a:off x="2534470" y="856372"/>
            <a:ext cx="12227642" cy="903542"/>
          </a:xfrm>
          <a:prstGeom prst="rect">
            <a:avLst/>
          </a:prstGeom>
          <a:noFill/>
        </p:spPr>
        <p:txBody>
          <a:bodyPr wrap="square" lIns="163274" tIns="81642" rIns="163274" bIns="81642" rtlCol="0" anchor="ctr">
            <a:spAutoFit/>
          </a:bodyPr>
          <a:lstStyle/>
          <a:p>
            <a:pPr algn="ctr" defTabSz="1632769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Individual Development Plan SMILE</a:t>
            </a:r>
            <a:endParaRPr lang="it-IT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15BB2361-12FD-F2A0-AE99-69F32F831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907" y="230595"/>
            <a:ext cx="1209675" cy="94297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2BB440F-9B4D-6516-6FBA-DBBD19173879}"/>
              </a:ext>
            </a:extLst>
          </p:cNvPr>
          <p:cNvSpPr txBox="1"/>
          <p:nvPr/>
        </p:nvSpPr>
        <p:spPr>
          <a:xfrm>
            <a:off x="6719455" y="2588733"/>
            <a:ext cx="990600" cy="4781527"/>
          </a:xfrm>
          <a:prstGeom prst="rect">
            <a:avLst/>
          </a:prstGeom>
          <a:noFill/>
        </p:spPr>
        <p:txBody>
          <a:bodyPr vert="horz" wrap="square" lIns="163283" tIns="81642" rIns="163283" bIns="81642" rtlCol="0">
            <a:spAutoFit/>
          </a:bodyPr>
          <a:lstStyle/>
          <a:p>
            <a:pPr defTabSz="1632832"/>
            <a:r>
              <a:rPr lang="it-IT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</a:p>
          <a:p>
            <a:pPr defTabSz="1632832"/>
            <a:r>
              <a:rPr lang="it-IT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</a:p>
          <a:p>
            <a:pPr defTabSz="1632832"/>
            <a:r>
              <a:rPr lang="it-IT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</a:p>
          <a:p>
            <a:pPr defTabSz="1632832"/>
            <a:r>
              <a:rPr lang="it-IT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</a:p>
          <a:p>
            <a:pPr defTabSz="1632832"/>
            <a:r>
              <a:rPr lang="it-IT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C0F0CFC-C0D8-E6EE-08D1-DCCF74CC2B39}"/>
              </a:ext>
            </a:extLst>
          </p:cNvPr>
          <p:cNvSpPr txBox="1"/>
          <p:nvPr/>
        </p:nvSpPr>
        <p:spPr>
          <a:xfrm>
            <a:off x="7297220" y="2710629"/>
            <a:ext cx="4803908" cy="826598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it-IT" sz="43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tructure</a:t>
            </a:r>
            <a:endParaRPr lang="it-IT" sz="4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8F1B10-3660-0CD0-4266-89C962D0F0FA}"/>
              </a:ext>
            </a:extLst>
          </p:cNvPr>
          <p:cNvSpPr txBox="1"/>
          <p:nvPr/>
        </p:nvSpPr>
        <p:spPr>
          <a:xfrm>
            <a:off x="7429091" y="3564283"/>
            <a:ext cx="4803908" cy="826598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it-IT" sz="43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otivation</a:t>
            </a:r>
            <a:endParaRPr lang="it-IT" sz="4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469671F-6BD5-0DD5-CE93-FAF5BA33B22C}"/>
              </a:ext>
            </a:extLst>
          </p:cNvPr>
          <p:cNvSpPr txBox="1"/>
          <p:nvPr/>
        </p:nvSpPr>
        <p:spPr>
          <a:xfrm>
            <a:off x="7010400" y="4522643"/>
            <a:ext cx="11048182" cy="826598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it-IT" sz="43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nnovation</a:t>
            </a:r>
            <a:r>
              <a:rPr lang="it-IT" sz="4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sz="43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Immagination</a:t>
            </a:r>
            <a:r>
              <a:rPr lang="it-IT" sz="4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/Inspire/Hard Work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885BFC8-3E42-F818-73F3-3EE30A90C5F0}"/>
              </a:ext>
            </a:extLst>
          </p:cNvPr>
          <p:cNvSpPr txBox="1"/>
          <p:nvPr/>
        </p:nvSpPr>
        <p:spPr>
          <a:xfrm>
            <a:off x="7214755" y="5437042"/>
            <a:ext cx="8115300" cy="826598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it-IT" sz="4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ong </a:t>
            </a:r>
            <a:r>
              <a:rPr lang="it-IT" sz="43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term</a:t>
            </a:r>
            <a:r>
              <a:rPr lang="it-IT" sz="4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dreams and goals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5C67090-3E5E-FF9B-B582-2E42D71244C8}"/>
              </a:ext>
            </a:extLst>
          </p:cNvPr>
          <p:cNvSpPr txBox="1"/>
          <p:nvPr/>
        </p:nvSpPr>
        <p:spPr>
          <a:xfrm>
            <a:off x="7238591" y="6403651"/>
            <a:ext cx="4803908" cy="826598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it-IT" sz="43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nthusiasm</a:t>
            </a:r>
            <a:endParaRPr lang="it-IT" sz="4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 descr="Immagine che contiene persona, gruppo, persone, tavolo da pranzo&#10;&#10;Descrizione generata automaticamente">
            <a:extLst>
              <a:ext uri="{FF2B5EF4-FFF2-40B4-BE49-F238E27FC236}">
                <a16:creationId xmlns:a16="http://schemas.microsoft.com/office/drawing/2014/main" id="{DAC684C0-4EEF-3E8B-FBEA-D08220D8F8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801" y="6591300"/>
            <a:ext cx="5594774" cy="3147060"/>
          </a:xfrm>
          <a:prstGeom prst="rect">
            <a:avLst/>
          </a:prstGeom>
        </p:spPr>
      </p:pic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F1D6D2C7-B1ED-E3B4-F64B-B8A31CDCC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5" b="6346"/>
          <a:stretch/>
        </p:blipFill>
        <p:spPr>
          <a:xfrm>
            <a:off x="169310" y="255694"/>
            <a:ext cx="2365160" cy="60067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11EE541-D993-E270-1710-C924B4D7E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" y="9100313"/>
            <a:ext cx="4528841" cy="9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5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9657708" y="266721"/>
            <a:ext cx="8119559" cy="6857979"/>
            <a:chOff x="0" y="0"/>
            <a:chExt cx="3178810" cy="3153410"/>
          </a:xfrm>
          <a:solidFill>
            <a:srgbClr val="0070C0"/>
          </a:solidFill>
        </p:grpSpPr>
        <p:sp>
          <p:nvSpPr>
            <p:cNvPr id="16" name="Freeform 16"/>
            <p:cNvSpPr/>
            <p:nvPr/>
          </p:nvSpPr>
          <p:spPr>
            <a:xfrm>
              <a:off x="0" y="218440"/>
              <a:ext cx="3178810" cy="2934970"/>
            </a:xfrm>
            <a:custGeom>
              <a:avLst/>
              <a:gdLst/>
              <a:ahLst/>
              <a:cxnLst/>
              <a:rect l="l" t="t" r="r" b="b"/>
              <a:pathLst>
                <a:path w="3178810" h="2934970">
                  <a:moveTo>
                    <a:pt x="0" y="16510"/>
                  </a:moveTo>
                  <a:cubicBezTo>
                    <a:pt x="0" y="16510"/>
                    <a:pt x="2540" y="345440"/>
                    <a:pt x="2540" y="754380"/>
                  </a:cubicBezTo>
                  <a:cubicBezTo>
                    <a:pt x="2540" y="1163320"/>
                    <a:pt x="7620" y="1753870"/>
                    <a:pt x="7620" y="2014220"/>
                  </a:cubicBezTo>
                  <a:cubicBezTo>
                    <a:pt x="7620" y="2208530"/>
                    <a:pt x="16510" y="2607310"/>
                    <a:pt x="21590" y="2799080"/>
                  </a:cubicBezTo>
                  <a:lnTo>
                    <a:pt x="130810" y="2913380"/>
                  </a:lnTo>
                  <a:cubicBezTo>
                    <a:pt x="275590" y="2921000"/>
                    <a:pt x="543560" y="2934970"/>
                    <a:pt x="793750" y="2934970"/>
                  </a:cubicBezTo>
                  <a:lnTo>
                    <a:pt x="3178810" y="2934970"/>
                  </a:lnTo>
                  <a:lnTo>
                    <a:pt x="3178810" y="698500"/>
                  </a:lnTo>
                  <a:cubicBezTo>
                    <a:pt x="3178810" y="323850"/>
                    <a:pt x="3169920" y="46990"/>
                    <a:pt x="3169920" y="46990"/>
                  </a:cubicBezTo>
                  <a:cubicBezTo>
                    <a:pt x="3014980" y="26670"/>
                    <a:pt x="2858770" y="16510"/>
                    <a:pt x="2701290" y="17780"/>
                  </a:cubicBezTo>
                  <a:cubicBezTo>
                    <a:pt x="2428240" y="17780"/>
                    <a:pt x="944880" y="22860"/>
                    <a:pt x="694690" y="13970"/>
                  </a:cubicBezTo>
                  <a:cubicBezTo>
                    <a:pt x="360680" y="0"/>
                    <a:pt x="0" y="16510"/>
                    <a:pt x="0" y="16510"/>
                  </a:cubicBezTo>
                  <a:close/>
                </a:path>
              </a:pathLst>
            </a:custGeom>
            <a:grpFill/>
          </p:spPr>
        </p:sp>
        <p:sp>
          <p:nvSpPr>
            <p:cNvPr id="17" name="Freeform 17"/>
            <p:cNvSpPr/>
            <p:nvPr/>
          </p:nvSpPr>
          <p:spPr>
            <a:xfrm>
              <a:off x="21590" y="0"/>
              <a:ext cx="2689859" cy="3133090"/>
            </a:xfrm>
            <a:custGeom>
              <a:avLst/>
              <a:gdLst/>
              <a:ahLst/>
              <a:cxnLst/>
              <a:rect l="l" t="t" r="r" b="b"/>
              <a:pathLst>
                <a:path w="2689860" h="3133090">
                  <a:moveTo>
                    <a:pt x="0" y="3018790"/>
                  </a:moveTo>
                  <a:lnTo>
                    <a:pt x="109220" y="3133090"/>
                  </a:lnTo>
                  <a:lnTo>
                    <a:pt x="123190" y="2999740"/>
                  </a:lnTo>
                  <a:lnTo>
                    <a:pt x="0" y="3018790"/>
                  </a:lnTo>
                  <a:close/>
                  <a:moveTo>
                    <a:pt x="1490980" y="106680"/>
                  </a:moveTo>
                  <a:cubicBezTo>
                    <a:pt x="1490980" y="106680"/>
                    <a:pt x="1908810" y="64770"/>
                    <a:pt x="2045970" y="55880"/>
                  </a:cubicBezTo>
                  <a:cubicBezTo>
                    <a:pt x="2183130" y="46990"/>
                    <a:pt x="2663190" y="0"/>
                    <a:pt x="2663190" y="0"/>
                  </a:cubicBezTo>
                  <a:cubicBezTo>
                    <a:pt x="2656840" y="41910"/>
                    <a:pt x="2655570" y="86360"/>
                    <a:pt x="2660650" y="128270"/>
                  </a:cubicBezTo>
                  <a:cubicBezTo>
                    <a:pt x="2667000" y="167640"/>
                    <a:pt x="2669540" y="208280"/>
                    <a:pt x="2668270" y="248920"/>
                  </a:cubicBezTo>
                  <a:lnTo>
                    <a:pt x="2689860" y="318770"/>
                  </a:lnTo>
                  <a:lnTo>
                    <a:pt x="2679700" y="419100"/>
                  </a:lnTo>
                  <a:cubicBezTo>
                    <a:pt x="2679700" y="419100"/>
                    <a:pt x="1929130" y="454660"/>
                    <a:pt x="1791970" y="471170"/>
                  </a:cubicBezTo>
                  <a:cubicBezTo>
                    <a:pt x="1654810" y="487680"/>
                    <a:pt x="1450340" y="486410"/>
                    <a:pt x="1450340" y="486410"/>
                  </a:cubicBezTo>
                  <a:cubicBezTo>
                    <a:pt x="1450340" y="486410"/>
                    <a:pt x="1442720" y="365760"/>
                    <a:pt x="1455420" y="322580"/>
                  </a:cubicBezTo>
                  <a:cubicBezTo>
                    <a:pt x="1465580" y="288290"/>
                    <a:pt x="1469390" y="251460"/>
                    <a:pt x="1464310" y="214630"/>
                  </a:cubicBezTo>
                  <a:cubicBezTo>
                    <a:pt x="1464310" y="186690"/>
                    <a:pt x="1490980" y="106680"/>
                    <a:pt x="1490980" y="10668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</p:sp>
      </p:grpSp>
      <p:pic>
        <p:nvPicPr>
          <p:cNvPr id="3074" name="Picture 2" descr="C:\Users\UTENTE\Desktop\Digital Enterprise 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2" b="16186"/>
          <a:stretch/>
        </p:blipFill>
        <p:spPr bwMode="auto">
          <a:xfrm>
            <a:off x="421163" y="1287245"/>
            <a:ext cx="5217638" cy="544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9712855" y="1287245"/>
            <a:ext cx="8458080" cy="1042042"/>
          </a:xfrm>
          <a:prstGeom prst="rect">
            <a:avLst/>
          </a:prstGeom>
          <a:noFill/>
        </p:spPr>
        <p:txBody>
          <a:bodyPr wrap="square" lIns="163277" tIns="81642" rIns="163277" bIns="81642" rtlCol="0">
            <a:spAutoFit/>
          </a:bodyPr>
          <a:lstStyle/>
          <a:p>
            <a:pPr defTabSz="1632794"/>
            <a:r>
              <a:rPr lang="it-IT" sz="5700" dirty="0">
                <a:latin typeface="Arial" pitchFamily="34" charset="0"/>
                <a:cs typeface="Arial" pitchFamily="34" charset="0"/>
              </a:rPr>
              <a:t>Virtual </a:t>
            </a:r>
            <a:r>
              <a:rPr lang="it-IT" sz="5700" dirty="0" err="1">
                <a:latin typeface="Arial" pitchFamily="34" charset="0"/>
                <a:cs typeface="Arial" pitchFamily="34" charset="0"/>
              </a:rPr>
              <a:t>Mobility</a:t>
            </a:r>
            <a:r>
              <a:rPr lang="it-IT" sz="5700" dirty="0">
                <a:latin typeface="Arial" pitchFamily="34" charset="0"/>
                <a:cs typeface="Arial" pitchFamily="34" charset="0"/>
              </a:rPr>
              <a:t> Courses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0366054" y="2870111"/>
            <a:ext cx="7151682" cy="3488865"/>
          </a:xfrm>
          <a:prstGeom prst="rect">
            <a:avLst/>
          </a:prstGeom>
        </p:spPr>
        <p:txBody>
          <a:bodyPr wrap="square" lIns="163277" tIns="81642" rIns="163277" bIns="81642">
            <a:spAutoFit/>
          </a:bodyPr>
          <a:lstStyle/>
          <a:p>
            <a:pPr defTabSz="1632794"/>
            <a:r>
              <a:rPr lang="it-IT" sz="3600" dirty="0">
                <a:solidFill>
                  <a:schemeClr val="bg1"/>
                </a:solidFill>
              </a:rPr>
              <a:t>Digital Enterprise </a:t>
            </a:r>
            <a:r>
              <a:rPr lang="it-IT" sz="3600" dirty="0">
                <a:solidFill>
                  <a:schemeClr val="bg1"/>
                </a:solidFill>
                <a:hlinkClick r:id="rId3"/>
              </a:rPr>
              <a:t>https://moodle.dywproject.org/</a:t>
            </a:r>
            <a:endParaRPr lang="it-IT" sz="3600" dirty="0">
              <a:solidFill>
                <a:schemeClr val="bg1"/>
              </a:solidFill>
            </a:endParaRPr>
          </a:p>
          <a:p>
            <a:pPr defTabSz="1632794"/>
            <a:endParaRPr lang="it-IT" sz="3600" dirty="0">
              <a:solidFill>
                <a:schemeClr val="bg1"/>
              </a:solidFill>
            </a:endParaRPr>
          </a:p>
          <a:p>
            <a:pPr defTabSz="1632794"/>
            <a:r>
              <a:rPr lang="it-IT" sz="3600" dirty="0" err="1">
                <a:solidFill>
                  <a:schemeClr val="bg1"/>
                </a:solidFill>
              </a:rPr>
              <a:t>Into</a:t>
            </a:r>
            <a:r>
              <a:rPr lang="it-IT" sz="3600" dirty="0">
                <a:solidFill>
                  <a:schemeClr val="bg1"/>
                </a:solidFill>
              </a:rPr>
              <a:t> the Digital World </a:t>
            </a:r>
          </a:p>
          <a:p>
            <a:pPr defTabSz="1632794"/>
            <a:r>
              <a:rPr lang="it-IT" sz="3600" dirty="0">
                <a:solidFill>
                  <a:schemeClr val="bg1"/>
                </a:solidFill>
                <a:hlinkClick r:id="rId4"/>
              </a:rPr>
              <a:t>https://elearning.dymproject.eu/course/view.php?id=2</a:t>
            </a:r>
            <a:r>
              <a:rPr lang="it-IT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FFFFFF"/>
                </a:solidFill>
              </a:rPr>
              <a:pPr/>
              <a:t>5</a:t>
            </a:fld>
            <a:endParaRPr lang="it-IT">
              <a:solidFill>
                <a:srgbClr val="FFFFF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D844AB-24D5-5F0C-9CFE-D60878A4E9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89" y="5334819"/>
            <a:ext cx="5838365" cy="467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3DA2E06-3C3A-81B3-0DD5-B080501C4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476" y="32763"/>
            <a:ext cx="1209675" cy="942975"/>
          </a:xfrm>
          <a:prstGeom prst="rect">
            <a:avLst/>
          </a:prstGeom>
        </p:spPr>
      </p:pic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E4E5BD14-55F4-9C87-9F43-30EFB5EC6E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5" b="6346"/>
          <a:stretch/>
        </p:blipFill>
        <p:spPr>
          <a:xfrm>
            <a:off x="169310" y="255694"/>
            <a:ext cx="2365160" cy="60067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D744C84-685D-33AA-6A37-802C666B14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3756"/>
            <a:ext cx="4528841" cy="9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1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/>
          <p:cNvGrpSpPr/>
          <p:nvPr/>
        </p:nvGrpSpPr>
        <p:grpSpPr>
          <a:xfrm>
            <a:off x="354108" y="1186570"/>
            <a:ext cx="16324088" cy="1313945"/>
            <a:chOff x="0" y="0"/>
            <a:chExt cx="6502328" cy="1269987"/>
          </a:xfrm>
          <a:solidFill>
            <a:srgbClr val="0070C0"/>
          </a:solidFill>
        </p:grpSpPr>
        <p:sp>
          <p:nvSpPr>
            <p:cNvPr id="23" name="Freeform 4"/>
            <p:cNvSpPr/>
            <p:nvPr/>
          </p:nvSpPr>
          <p:spPr>
            <a:xfrm>
              <a:off x="0" y="0"/>
              <a:ext cx="6502329" cy="1269987"/>
            </a:xfrm>
            <a:custGeom>
              <a:avLst/>
              <a:gdLst/>
              <a:ahLst/>
              <a:cxnLst/>
              <a:rect l="l" t="t" r="r" b="b"/>
              <a:pathLst>
                <a:path w="6502329" h="1269987">
                  <a:moveTo>
                    <a:pt x="6377868" y="1269987"/>
                  </a:moveTo>
                  <a:lnTo>
                    <a:pt x="124460" y="1269987"/>
                  </a:lnTo>
                  <a:cubicBezTo>
                    <a:pt x="55880" y="1269987"/>
                    <a:pt x="0" y="1214107"/>
                    <a:pt x="0" y="11455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77868" y="0"/>
                  </a:lnTo>
                  <a:cubicBezTo>
                    <a:pt x="6446449" y="0"/>
                    <a:pt x="6502329" y="55880"/>
                    <a:pt x="6502329" y="124460"/>
                  </a:cubicBezTo>
                  <a:lnTo>
                    <a:pt x="6502329" y="1145527"/>
                  </a:lnTo>
                  <a:cubicBezTo>
                    <a:pt x="6502329" y="1214107"/>
                    <a:pt x="6446449" y="1269987"/>
                    <a:pt x="6377868" y="126998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Segnaposto contenuto 1"/>
          <p:cNvSpPr txBox="1">
            <a:spLocks/>
          </p:cNvSpPr>
          <p:nvPr/>
        </p:nvSpPr>
        <p:spPr>
          <a:xfrm>
            <a:off x="762003" y="2578607"/>
            <a:ext cx="16815786" cy="6611112"/>
          </a:xfrm>
          <a:prstGeom prst="rect">
            <a:avLst/>
          </a:prstGeom>
        </p:spPr>
        <p:txBody>
          <a:bodyPr lIns="163283" tIns="81642" rIns="163283" bIns="81642"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642" indent="0">
              <a:buClr>
                <a:srgbClr val="0070C0"/>
              </a:buClr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grpSp>
        <p:nvGrpSpPr>
          <p:cNvPr id="10" name="Group 15"/>
          <p:cNvGrpSpPr/>
          <p:nvPr/>
        </p:nvGrpSpPr>
        <p:grpSpPr>
          <a:xfrm>
            <a:off x="1588466" y="2736739"/>
            <a:ext cx="4766682" cy="4358989"/>
            <a:chOff x="0" y="0"/>
            <a:chExt cx="3180080" cy="315341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Freeform 16"/>
            <p:cNvSpPr/>
            <p:nvPr/>
          </p:nvSpPr>
          <p:spPr>
            <a:xfrm>
              <a:off x="0" y="218440"/>
              <a:ext cx="3178810" cy="2934970"/>
            </a:xfrm>
            <a:custGeom>
              <a:avLst/>
              <a:gdLst/>
              <a:ahLst/>
              <a:cxnLst/>
              <a:rect l="l" t="t" r="r" b="b"/>
              <a:pathLst>
                <a:path w="3178810" h="2934970">
                  <a:moveTo>
                    <a:pt x="0" y="16510"/>
                  </a:moveTo>
                  <a:cubicBezTo>
                    <a:pt x="0" y="16510"/>
                    <a:pt x="2540" y="345440"/>
                    <a:pt x="2540" y="754380"/>
                  </a:cubicBezTo>
                  <a:cubicBezTo>
                    <a:pt x="2540" y="1163320"/>
                    <a:pt x="7620" y="1753870"/>
                    <a:pt x="7620" y="2014220"/>
                  </a:cubicBezTo>
                  <a:cubicBezTo>
                    <a:pt x="7620" y="2208530"/>
                    <a:pt x="16510" y="2607310"/>
                    <a:pt x="21590" y="2799080"/>
                  </a:cubicBezTo>
                  <a:lnTo>
                    <a:pt x="130810" y="2913380"/>
                  </a:lnTo>
                  <a:cubicBezTo>
                    <a:pt x="275590" y="2921000"/>
                    <a:pt x="543560" y="2934970"/>
                    <a:pt x="793750" y="2934970"/>
                  </a:cubicBezTo>
                  <a:lnTo>
                    <a:pt x="3178810" y="2934970"/>
                  </a:lnTo>
                  <a:lnTo>
                    <a:pt x="3178810" y="698500"/>
                  </a:lnTo>
                  <a:cubicBezTo>
                    <a:pt x="3178810" y="323850"/>
                    <a:pt x="3169920" y="46990"/>
                    <a:pt x="3169920" y="46990"/>
                  </a:cubicBezTo>
                  <a:cubicBezTo>
                    <a:pt x="3014980" y="26670"/>
                    <a:pt x="2858770" y="16510"/>
                    <a:pt x="2701290" y="17780"/>
                  </a:cubicBezTo>
                  <a:cubicBezTo>
                    <a:pt x="2428240" y="17780"/>
                    <a:pt x="944880" y="22860"/>
                    <a:pt x="694690" y="13970"/>
                  </a:cubicBezTo>
                  <a:cubicBezTo>
                    <a:pt x="360680" y="0"/>
                    <a:pt x="0" y="16510"/>
                    <a:pt x="0" y="16510"/>
                  </a:cubicBezTo>
                  <a:close/>
                </a:path>
              </a:pathLst>
            </a:custGeom>
            <a:grpFill/>
          </p:spPr>
        </p:sp>
        <p:sp>
          <p:nvSpPr>
            <p:cNvPr id="12" name="Freeform 17"/>
            <p:cNvSpPr/>
            <p:nvPr/>
          </p:nvSpPr>
          <p:spPr>
            <a:xfrm>
              <a:off x="21590" y="0"/>
              <a:ext cx="2689860" cy="3133090"/>
            </a:xfrm>
            <a:custGeom>
              <a:avLst/>
              <a:gdLst/>
              <a:ahLst/>
              <a:cxnLst/>
              <a:rect l="l" t="t" r="r" b="b"/>
              <a:pathLst>
                <a:path w="2689860" h="3133090">
                  <a:moveTo>
                    <a:pt x="0" y="3018790"/>
                  </a:moveTo>
                  <a:lnTo>
                    <a:pt x="109220" y="3133090"/>
                  </a:lnTo>
                  <a:lnTo>
                    <a:pt x="123190" y="2999740"/>
                  </a:lnTo>
                  <a:lnTo>
                    <a:pt x="0" y="3018790"/>
                  </a:lnTo>
                  <a:close/>
                  <a:moveTo>
                    <a:pt x="1490980" y="106680"/>
                  </a:moveTo>
                  <a:cubicBezTo>
                    <a:pt x="1490980" y="106680"/>
                    <a:pt x="1908810" y="64770"/>
                    <a:pt x="2045970" y="55880"/>
                  </a:cubicBezTo>
                  <a:cubicBezTo>
                    <a:pt x="2183130" y="46990"/>
                    <a:pt x="2663190" y="0"/>
                    <a:pt x="2663190" y="0"/>
                  </a:cubicBezTo>
                  <a:cubicBezTo>
                    <a:pt x="2656840" y="41910"/>
                    <a:pt x="2655570" y="86360"/>
                    <a:pt x="2660650" y="128270"/>
                  </a:cubicBezTo>
                  <a:cubicBezTo>
                    <a:pt x="2667000" y="167640"/>
                    <a:pt x="2669540" y="208280"/>
                    <a:pt x="2668270" y="248920"/>
                  </a:cubicBezTo>
                  <a:lnTo>
                    <a:pt x="2689860" y="318770"/>
                  </a:lnTo>
                  <a:lnTo>
                    <a:pt x="2679700" y="419100"/>
                  </a:lnTo>
                  <a:cubicBezTo>
                    <a:pt x="2679700" y="419100"/>
                    <a:pt x="1929130" y="454660"/>
                    <a:pt x="1791970" y="471170"/>
                  </a:cubicBezTo>
                  <a:cubicBezTo>
                    <a:pt x="1654810" y="487680"/>
                    <a:pt x="1450340" y="486410"/>
                    <a:pt x="1450340" y="486410"/>
                  </a:cubicBezTo>
                  <a:cubicBezTo>
                    <a:pt x="1450340" y="486410"/>
                    <a:pt x="1442720" y="365760"/>
                    <a:pt x="1455420" y="322580"/>
                  </a:cubicBezTo>
                  <a:cubicBezTo>
                    <a:pt x="1465580" y="288290"/>
                    <a:pt x="1469390" y="251460"/>
                    <a:pt x="1464310" y="214630"/>
                  </a:cubicBezTo>
                  <a:cubicBezTo>
                    <a:pt x="1464310" y="186690"/>
                    <a:pt x="1490980" y="106680"/>
                    <a:pt x="1490980" y="10668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3" name="Group 15"/>
          <p:cNvGrpSpPr/>
          <p:nvPr/>
        </p:nvGrpSpPr>
        <p:grpSpPr>
          <a:xfrm>
            <a:off x="5652710" y="5206484"/>
            <a:ext cx="5723280" cy="4756598"/>
            <a:chOff x="0" y="0"/>
            <a:chExt cx="3180080" cy="3153410"/>
          </a:xfrm>
          <a:solidFill>
            <a:srgbClr val="0070C0"/>
          </a:solidFill>
        </p:grpSpPr>
        <p:sp>
          <p:nvSpPr>
            <p:cNvPr id="14" name="Freeform 16"/>
            <p:cNvSpPr/>
            <p:nvPr/>
          </p:nvSpPr>
          <p:spPr>
            <a:xfrm>
              <a:off x="0" y="218440"/>
              <a:ext cx="3178810" cy="2934970"/>
            </a:xfrm>
            <a:custGeom>
              <a:avLst/>
              <a:gdLst/>
              <a:ahLst/>
              <a:cxnLst/>
              <a:rect l="l" t="t" r="r" b="b"/>
              <a:pathLst>
                <a:path w="3178810" h="2934970">
                  <a:moveTo>
                    <a:pt x="0" y="16510"/>
                  </a:moveTo>
                  <a:cubicBezTo>
                    <a:pt x="0" y="16510"/>
                    <a:pt x="2540" y="345440"/>
                    <a:pt x="2540" y="754380"/>
                  </a:cubicBezTo>
                  <a:cubicBezTo>
                    <a:pt x="2540" y="1163320"/>
                    <a:pt x="7620" y="1753870"/>
                    <a:pt x="7620" y="2014220"/>
                  </a:cubicBezTo>
                  <a:cubicBezTo>
                    <a:pt x="7620" y="2208530"/>
                    <a:pt x="16510" y="2607310"/>
                    <a:pt x="21590" y="2799080"/>
                  </a:cubicBezTo>
                  <a:lnTo>
                    <a:pt x="130810" y="2913380"/>
                  </a:lnTo>
                  <a:cubicBezTo>
                    <a:pt x="275590" y="2921000"/>
                    <a:pt x="543560" y="2934970"/>
                    <a:pt x="793750" y="2934970"/>
                  </a:cubicBezTo>
                  <a:lnTo>
                    <a:pt x="3178810" y="2934970"/>
                  </a:lnTo>
                  <a:lnTo>
                    <a:pt x="3178810" y="698500"/>
                  </a:lnTo>
                  <a:cubicBezTo>
                    <a:pt x="3178810" y="323850"/>
                    <a:pt x="3169920" y="46990"/>
                    <a:pt x="3169920" y="46990"/>
                  </a:cubicBezTo>
                  <a:cubicBezTo>
                    <a:pt x="3014980" y="26670"/>
                    <a:pt x="2858770" y="16510"/>
                    <a:pt x="2701290" y="17780"/>
                  </a:cubicBezTo>
                  <a:cubicBezTo>
                    <a:pt x="2428240" y="17780"/>
                    <a:pt x="944880" y="22860"/>
                    <a:pt x="694690" y="13970"/>
                  </a:cubicBezTo>
                  <a:cubicBezTo>
                    <a:pt x="360680" y="0"/>
                    <a:pt x="0" y="16510"/>
                    <a:pt x="0" y="16510"/>
                  </a:cubicBezTo>
                  <a:close/>
                </a:path>
              </a:pathLst>
            </a:custGeom>
            <a:grpFill/>
          </p:spPr>
        </p:sp>
        <p:sp>
          <p:nvSpPr>
            <p:cNvPr id="15" name="Freeform 17"/>
            <p:cNvSpPr/>
            <p:nvPr/>
          </p:nvSpPr>
          <p:spPr>
            <a:xfrm>
              <a:off x="21590" y="0"/>
              <a:ext cx="2689860" cy="3133090"/>
            </a:xfrm>
            <a:custGeom>
              <a:avLst/>
              <a:gdLst/>
              <a:ahLst/>
              <a:cxnLst/>
              <a:rect l="l" t="t" r="r" b="b"/>
              <a:pathLst>
                <a:path w="2689860" h="3133090">
                  <a:moveTo>
                    <a:pt x="0" y="3018790"/>
                  </a:moveTo>
                  <a:lnTo>
                    <a:pt x="109220" y="3133090"/>
                  </a:lnTo>
                  <a:lnTo>
                    <a:pt x="123190" y="2999740"/>
                  </a:lnTo>
                  <a:lnTo>
                    <a:pt x="0" y="3018790"/>
                  </a:lnTo>
                  <a:close/>
                  <a:moveTo>
                    <a:pt x="1490980" y="106680"/>
                  </a:moveTo>
                  <a:cubicBezTo>
                    <a:pt x="1490980" y="106680"/>
                    <a:pt x="1908810" y="64770"/>
                    <a:pt x="2045970" y="55880"/>
                  </a:cubicBezTo>
                  <a:cubicBezTo>
                    <a:pt x="2183130" y="46990"/>
                    <a:pt x="2663190" y="0"/>
                    <a:pt x="2663190" y="0"/>
                  </a:cubicBezTo>
                  <a:cubicBezTo>
                    <a:pt x="2656840" y="41910"/>
                    <a:pt x="2655570" y="86360"/>
                    <a:pt x="2660650" y="128270"/>
                  </a:cubicBezTo>
                  <a:cubicBezTo>
                    <a:pt x="2667000" y="167640"/>
                    <a:pt x="2669540" y="208280"/>
                    <a:pt x="2668270" y="248920"/>
                  </a:cubicBezTo>
                  <a:lnTo>
                    <a:pt x="2689860" y="318770"/>
                  </a:lnTo>
                  <a:lnTo>
                    <a:pt x="2679700" y="419100"/>
                  </a:lnTo>
                  <a:cubicBezTo>
                    <a:pt x="2679700" y="419100"/>
                    <a:pt x="1929130" y="454660"/>
                    <a:pt x="1791970" y="471170"/>
                  </a:cubicBezTo>
                  <a:cubicBezTo>
                    <a:pt x="1654810" y="487680"/>
                    <a:pt x="1450340" y="486410"/>
                    <a:pt x="1450340" y="486410"/>
                  </a:cubicBezTo>
                  <a:cubicBezTo>
                    <a:pt x="1450340" y="486410"/>
                    <a:pt x="1442720" y="365760"/>
                    <a:pt x="1455420" y="322580"/>
                  </a:cubicBezTo>
                  <a:cubicBezTo>
                    <a:pt x="1465580" y="288290"/>
                    <a:pt x="1469390" y="251460"/>
                    <a:pt x="1464310" y="214630"/>
                  </a:cubicBezTo>
                  <a:cubicBezTo>
                    <a:pt x="1464310" y="186690"/>
                    <a:pt x="1490980" y="106680"/>
                    <a:pt x="1490980" y="10668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</p:sp>
      </p:grpSp>
      <p:grpSp>
        <p:nvGrpSpPr>
          <p:cNvPr id="16" name="Group 15"/>
          <p:cNvGrpSpPr/>
          <p:nvPr/>
        </p:nvGrpSpPr>
        <p:grpSpPr>
          <a:xfrm>
            <a:off x="10942122" y="2628896"/>
            <a:ext cx="5237776" cy="4495803"/>
            <a:chOff x="0" y="0"/>
            <a:chExt cx="3180080" cy="315341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Freeform 16"/>
            <p:cNvSpPr/>
            <p:nvPr/>
          </p:nvSpPr>
          <p:spPr>
            <a:xfrm>
              <a:off x="0" y="218440"/>
              <a:ext cx="3178810" cy="2934970"/>
            </a:xfrm>
            <a:custGeom>
              <a:avLst/>
              <a:gdLst/>
              <a:ahLst/>
              <a:cxnLst/>
              <a:rect l="l" t="t" r="r" b="b"/>
              <a:pathLst>
                <a:path w="3178810" h="2934970">
                  <a:moveTo>
                    <a:pt x="0" y="16510"/>
                  </a:moveTo>
                  <a:cubicBezTo>
                    <a:pt x="0" y="16510"/>
                    <a:pt x="2540" y="345440"/>
                    <a:pt x="2540" y="754380"/>
                  </a:cubicBezTo>
                  <a:cubicBezTo>
                    <a:pt x="2540" y="1163320"/>
                    <a:pt x="7620" y="1753870"/>
                    <a:pt x="7620" y="2014220"/>
                  </a:cubicBezTo>
                  <a:cubicBezTo>
                    <a:pt x="7620" y="2208530"/>
                    <a:pt x="16510" y="2607310"/>
                    <a:pt x="21590" y="2799080"/>
                  </a:cubicBezTo>
                  <a:lnTo>
                    <a:pt x="130810" y="2913380"/>
                  </a:lnTo>
                  <a:cubicBezTo>
                    <a:pt x="275590" y="2921000"/>
                    <a:pt x="543560" y="2934970"/>
                    <a:pt x="793750" y="2934970"/>
                  </a:cubicBezTo>
                  <a:lnTo>
                    <a:pt x="3178810" y="2934970"/>
                  </a:lnTo>
                  <a:lnTo>
                    <a:pt x="3178810" y="698500"/>
                  </a:lnTo>
                  <a:cubicBezTo>
                    <a:pt x="3178810" y="323850"/>
                    <a:pt x="3169920" y="46990"/>
                    <a:pt x="3169920" y="46990"/>
                  </a:cubicBezTo>
                  <a:cubicBezTo>
                    <a:pt x="3014980" y="26670"/>
                    <a:pt x="2858770" y="16510"/>
                    <a:pt x="2701290" y="17780"/>
                  </a:cubicBezTo>
                  <a:cubicBezTo>
                    <a:pt x="2428240" y="17780"/>
                    <a:pt x="944880" y="22860"/>
                    <a:pt x="694690" y="13970"/>
                  </a:cubicBezTo>
                  <a:cubicBezTo>
                    <a:pt x="360680" y="0"/>
                    <a:pt x="0" y="16510"/>
                    <a:pt x="0" y="16510"/>
                  </a:cubicBezTo>
                  <a:close/>
                </a:path>
              </a:pathLst>
            </a:custGeom>
            <a:grpFill/>
          </p:spPr>
        </p:sp>
        <p:sp>
          <p:nvSpPr>
            <p:cNvPr id="18" name="Freeform 17"/>
            <p:cNvSpPr/>
            <p:nvPr/>
          </p:nvSpPr>
          <p:spPr>
            <a:xfrm>
              <a:off x="21590" y="0"/>
              <a:ext cx="2689860" cy="3133090"/>
            </a:xfrm>
            <a:custGeom>
              <a:avLst/>
              <a:gdLst/>
              <a:ahLst/>
              <a:cxnLst/>
              <a:rect l="l" t="t" r="r" b="b"/>
              <a:pathLst>
                <a:path w="2689860" h="3133090">
                  <a:moveTo>
                    <a:pt x="0" y="3018790"/>
                  </a:moveTo>
                  <a:lnTo>
                    <a:pt x="109220" y="3133090"/>
                  </a:lnTo>
                  <a:lnTo>
                    <a:pt x="123190" y="2999740"/>
                  </a:lnTo>
                  <a:lnTo>
                    <a:pt x="0" y="3018790"/>
                  </a:lnTo>
                  <a:close/>
                  <a:moveTo>
                    <a:pt x="1490980" y="106680"/>
                  </a:moveTo>
                  <a:cubicBezTo>
                    <a:pt x="1490980" y="106680"/>
                    <a:pt x="1908810" y="64770"/>
                    <a:pt x="2045970" y="55880"/>
                  </a:cubicBezTo>
                  <a:cubicBezTo>
                    <a:pt x="2183130" y="46990"/>
                    <a:pt x="2663190" y="0"/>
                    <a:pt x="2663190" y="0"/>
                  </a:cubicBezTo>
                  <a:cubicBezTo>
                    <a:pt x="2656840" y="41910"/>
                    <a:pt x="2655570" y="86360"/>
                    <a:pt x="2660650" y="128270"/>
                  </a:cubicBezTo>
                  <a:cubicBezTo>
                    <a:pt x="2667000" y="167640"/>
                    <a:pt x="2669540" y="208280"/>
                    <a:pt x="2668270" y="248920"/>
                  </a:cubicBezTo>
                  <a:lnTo>
                    <a:pt x="2689860" y="318770"/>
                  </a:lnTo>
                  <a:lnTo>
                    <a:pt x="2679700" y="419100"/>
                  </a:lnTo>
                  <a:cubicBezTo>
                    <a:pt x="2679700" y="419100"/>
                    <a:pt x="1929130" y="454660"/>
                    <a:pt x="1791970" y="471170"/>
                  </a:cubicBezTo>
                  <a:cubicBezTo>
                    <a:pt x="1654810" y="487680"/>
                    <a:pt x="1450340" y="486410"/>
                    <a:pt x="1450340" y="486410"/>
                  </a:cubicBezTo>
                  <a:cubicBezTo>
                    <a:pt x="1450340" y="486410"/>
                    <a:pt x="1442720" y="365760"/>
                    <a:pt x="1455420" y="322580"/>
                  </a:cubicBezTo>
                  <a:cubicBezTo>
                    <a:pt x="1465580" y="288290"/>
                    <a:pt x="1469390" y="251460"/>
                    <a:pt x="1464310" y="214630"/>
                  </a:cubicBezTo>
                  <a:cubicBezTo>
                    <a:pt x="1464310" y="186690"/>
                    <a:pt x="1490980" y="106680"/>
                    <a:pt x="1490980" y="10668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9" name="CasellaDiTesto 18"/>
          <p:cNvSpPr txBox="1"/>
          <p:nvPr/>
        </p:nvSpPr>
        <p:spPr>
          <a:xfrm>
            <a:off x="1804354" y="3491184"/>
            <a:ext cx="4803908" cy="2811757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it-IT" sz="4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to create, </a:t>
            </a:r>
            <a:r>
              <a:rPr lang="it-IT" sz="43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manage</a:t>
            </a:r>
            <a:r>
              <a:rPr lang="it-IT" sz="4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43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improve</a:t>
            </a:r>
            <a:r>
              <a:rPr lang="it-IT" sz="4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43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it-IT" sz="4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image online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735106" y="6192174"/>
            <a:ext cx="5423950" cy="3473477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it-IT" sz="4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How to </a:t>
            </a:r>
            <a:r>
              <a:rPr lang="it-IT" sz="43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improve</a:t>
            </a:r>
            <a:r>
              <a:rPr lang="it-IT" sz="4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43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it-IT" sz="4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skills for an </a:t>
            </a:r>
            <a:r>
              <a:rPr lang="it-IT" sz="43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it-IT" sz="4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43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it-IT" sz="4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online and in </a:t>
            </a:r>
            <a:r>
              <a:rPr lang="it-IT" sz="43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real</a:t>
            </a:r>
            <a:r>
              <a:rPr lang="it-IT" sz="4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life to be </a:t>
            </a:r>
            <a:r>
              <a:rPr lang="it-IT" sz="43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employable</a:t>
            </a:r>
            <a:endParaRPr lang="it-IT" sz="43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1159056" y="3331889"/>
            <a:ext cx="4803908" cy="4135196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it-IT" sz="4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to create professional Video Curriculum and Presentation on-line</a:t>
            </a:r>
          </a:p>
          <a:p>
            <a:pPr defTabSz="1632832"/>
            <a:endParaRPr lang="it-IT" sz="4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36620" y="1257425"/>
            <a:ext cx="13969980" cy="1042042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it-IT" sz="5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5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5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5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learn</a:t>
            </a:r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it-IT" sz="5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5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courses</a:t>
            </a:r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0070C0">
                    <a:lumMod val="75000"/>
                  </a:srgbClr>
                </a:solidFill>
              </a:rPr>
              <a:pPr/>
              <a:t>6</a:t>
            </a:fld>
            <a:endParaRPr lang="it-IT">
              <a:solidFill>
                <a:srgbClr val="0070C0">
                  <a:lumMod val="75000"/>
                </a:srgbClr>
              </a:solidFill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FD1CEF1-4FF7-3B11-6339-102CE14FB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951" y="154306"/>
            <a:ext cx="1209675" cy="942975"/>
          </a:xfrm>
          <a:prstGeom prst="rect">
            <a:avLst/>
          </a:prstGeom>
        </p:spPr>
      </p:pic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1BEC6C44-8195-E6A4-E31C-1A1DFA7306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5" b="6346"/>
          <a:stretch/>
        </p:blipFill>
        <p:spPr>
          <a:xfrm>
            <a:off x="169310" y="255694"/>
            <a:ext cx="2365160" cy="600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E9ACFB4-8A56-B700-F7A6-CB9E04317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9692"/>
            <a:ext cx="4528841" cy="9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7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>
            <a:extLst>
              <a:ext uri="{FF2B5EF4-FFF2-40B4-BE49-F238E27FC236}">
                <a16:creationId xmlns:a16="http://schemas.microsoft.com/office/drawing/2014/main" id="{D126B0FD-37D3-BE30-991D-9AEB38D0FA03}"/>
              </a:ext>
            </a:extLst>
          </p:cNvPr>
          <p:cNvGrpSpPr/>
          <p:nvPr/>
        </p:nvGrpSpPr>
        <p:grpSpPr>
          <a:xfrm>
            <a:off x="931437" y="8638080"/>
            <a:ext cx="9232047" cy="1418325"/>
            <a:chOff x="0" y="0"/>
            <a:chExt cx="9103591" cy="1180304"/>
          </a:xfrm>
          <a:solidFill>
            <a:srgbClr val="0070C0"/>
          </a:solidFill>
        </p:grpSpPr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844FD2ED-CBBA-546F-6980-9C7948613D3A}"/>
                </a:ext>
              </a:extLst>
            </p:cNvPr>
            <p:cNvGrpSpPr/>
            <p:nvPr/>
          </p:nvGrpSpPr>
          <p:grpSpPr>
            <a:xfrm>
              <a:off x="0" y="0"/>
              <a:ext cx="8513439" cy="1180304"/>
              <a:chOff x="0" y="0"/>
              <a:chExt cx="2159891" cy="299447"/>
            </a:xfrm>
            <a:grpFill/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27D9D61C-667D-0B9A-F467-BDFFC883DAB8}"/>
                  </a:ext>
                </a:extLst>
              </p:cNvPr>
              <p:cNvSpPr/>
              <p:nvPr/>
            </p:nvSpPr>
            <p:spPr>
              <a:xfrm>
                <a:off x="0" y="0"/>
                <a:ext cx="2159891" cy="299447"/>
              </a:xfrm>
              <a:custGeom>
                <a:avLst/>
                <a:gdLst/>
                <a:ahLst/>
                <a:cxnLst/>
                <a:rect l="l" t="t" r="r" b="b"/>
                <a:pathLst>
                  <a:path w="2159891" h="299447">
                    <a:moveTo>
                      <a:pt x="0" y="0"/>
                    </a:moveTo>
                    <a:lnTo>
                      <a:pt x="2159891" y="0"/>
                    </a:lnTo>
                    <a:lnTo>
                      <a:pt x="2159891" y="299447"/>
                    </a:lnTo>
                    <a:lnTo>
                      <a:pt x="0" y="299447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A8DD311E-D9DD-A8A0-9BE9-38388A6A0636}"/>
                </a:ext>
              </a:extLst>
            </p:cNvPr>
            <p:cNvGrpSpPr/>
            <p:nvPr/>
          </p:nvGrpSpPr>
          <p:grpSpPr>
            <a:xfrm>
              <a:off x="7923287" y="0"/>
              <a:ext cx="1180304" cy="1180304"/>
              <a:chOff x="0" y="0"/>
              <a:chExt cx="6350000" cy="6350000"/>
            </a:xfrm>
            <a:grpFill/>
          </p:grpSpPr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395B2957-C8FB-E838-33F5-86219A965C5E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2" name="Group 3"/>
          <p:cNvGrpSpPr/>
          <p:nvPr/>
        </p:nvGrpSpPr>
        <p:grpSpPr>
          <a:xfrm>
            <a:off x="354108" y="1186570"/>
            <a:ext cx="16324088" cy="1313945"/>
            <a:chOff x="0" y="0"/>
            <a:chExt cx="6502328" cy="1269987"/>
          </a:xfrm>
          <a:solidFill>
            <a:srgbClr val="0070C0"/>
          </a:solidFill>
        </p:grpSpPr>
        <p:sp>
          <p:nvSpPr>
            <p:cNvPr id="23" name="Freeform 4"/>
            <p:cNvSpPr/>
            <p:nvPr/>
          </p:nvSpPr>
          <p:spPr>
            <a:xfrm>
              <a:off x="0" y="0"/>
              <a:ext cx="6502329" cy="1269987"/>
            </a:xfrm>
            <a:custGeom>
              <a:avLst/>
              <a:gdLst/>
              <a:ahLst/>
              <a:cxnLst/>
              <a:rect l="l" t="t" r="r" b="b"/>
              <a:pathLst>
                <a:path w="6502329" h="1269987">
                  <a:moveTo>
                    <a:pt x="6377868" y="1269987"/>
                  </a:moveTo>
                  <a:lnTo>
                    <a:pt x="124460" y="1269987"/>
                  </a:lnTo>
                  <a:cubicBezTo>
                    <a:pt x="55880" y="1269987"/>
                    <a:pt x="0" y="1214107"/>
                    <a:pt x="0" y="11455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77868" y="0"/>
                  </a:lnTo>
                  <a:cubicBezTo>
                    <a:pt x="6446449" y="0"/>
                    <a:pt x="6502329" y="55880"/>
                    <a:pt x="6502329" y="124460"/>
                  </a:cubicBezTo>
                  <a:lnTo>
                    <a:pt x="6502329" y="1145527"/>
                  </a:lnTo>
                  <a:cubicBezTo>
                    <a:pt x="6502329" y="1214107"/>
                    <a:pt x="6446449" y="1269987"/>
                    <a:pt x="6377868" y="126998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Segnaposto contenuto 1"/>
          <p:cNvSpPr txBox="1">
            <a:spLocks/>
          </p:cNvSpPr>
          <p:nvPr/>
        </p:nvSpPr>
        <p:spPr>
          <a:xfrm>
            <a:off x="762003" y="2578607"/>
            <a:ext cx="16815786" cy="6611112"/>
          </a:xfrm>
          <a:prstGeom prst="rect">
            <a:avLst/>
          </a:prstGeom>
        </p:spPr>
        <p:txBody>
          <a:bodyPr lIns="163283" tIns="81642" rIns="163283" bIns="81642"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642" indent="0">
              <a:buClr>
                <a:srgbClr val="0070C0"/>
              </a:buClr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27367" y="1322521"/>
            <a:ext cx="11233248" cy="1042042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it-IT" sz="5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5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5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include?  </a:t>
            </a: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0070C0">
                    <a:lumMod val="75000"/>
                  </a:srgbClr>
                </a:solidFill>
              </a:rPr>
              <a:pPr/>
              <a:t>7</a:t>
            </a:fld>
            <a:endParaRPr lang="it-IT" dirty="0">
              <a:solidFill>
                <a:srgbClr val="0070C0">
                  <a:lumMod val="75000"/>
                </a:srgbClr>
              </a:solidFill>
            </a:endParaRPr>
          </a:p>
        </p:txBody>
      </p:sp>
      <p:grpSp>
        <p:nvGrpSpPr>
          <p:cNvPr id="26" name="Group 11"/>
          <p:cNvGrpSpPr/>
          <p:nvPr/>
        </p:nvGrpSpPr>
        <p:grpSpPr>
          <a:xfrm>
            <a:off x="941769" y="2841664"/>
            <a:ext cx="9232047" cy="917253"/>
            <a:chOff x="0" y="0"/>
            <a:chExt cx="9103591" cy="1180304"/>
          </a:xfrm>
          <a:solidFill>
            <a:srgbClr val="0070C0"/>
          </a:solidFill>
        </p:grpSpPr>
        <p:grpSp>
          <p:nvGrpSpPr>
            <p:cNvPr id="27" name="Group 12"/>
            <p:cNvGrpSpPr/>
            <p:nvPr/>
          </p:nvGrpSpPr>
          <p:grpSpPr>
            <a:xfrm>
              <a:off x="0" y="0"/>
              <a:ext cx="8513439" cy="1180304"/>
              <a:chOff x="0" y="0"/>
              <a:chExt cx="2159891" cy="299447"/>
            </a:xfrm>
            <a:grpFill/>
          </p:grpSpPr>
          <p:sp>
            <p:nvSpPr>
              <p:cNvPr id="30" name="Freeform 13"/>
              <p:cNvSpPr/>
              <p:nvPr/>
            </p:nvSpPr>
            <p:spPr>
              <a:xfrm>
                <a:off x="0" y="0"/>
                <a:ext cx="2159891" cy="299447"/>
              </a:xfrm>
              <a:custGeom>
                <a:avLst/>
                <a:gdLst/>
                <a:ahLst/>
                <a:cxnLst/>
                <a:rect l="l" t="t" r="r" b="b"/>
                <a:pathLst>
                  <a:path w="2159891" h="299447">
                    <a:moveTo>
                      <a:pt x="0" y="0"/>
                    </a:moveTo>
                    <a:lnTo>
                      <a:pt x="2159891" y="0"/>
                    </a:lnTo>
                    <a:lnTo>
                      <a:pt x="2159891" y="299447"/>
                    </a:lnTo>
                    <a:lnTo>
                      <a:pt x="0" y="299447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28" name="Group 14"/>
            <p:cNvGrpSpPr/>
            <p:nvPr/>
          </p:nvGrpSpPr>
          <p:grpSpPr>
            <a:xfrm>
              <a:off x="7923287" y="0"/>
              <a:ext cx="1180304" cy="1180304"/>
              <a:chOff x="0" y="0"/>
              <a:chExt cx="6350000" cy="6350000"/>
            </a:xfrm>
            <a:grpFill/>
          </p:grpSpPr>
          <p:sp>
            <p:nvSpPr>
              <p:cNvPr id="29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31" name="Group 26"/>
          <p:cNvGrpSpPr/>
          <p:nvPr/>
        </p:nvGrpSpPr>
        <p:grpSpPr>
          <a:xfrm>
            <a:off x="354108" y="2873689"/>
            <a:ext cx="885228" cy="885228"/>
            <a:chOff x="14167" y="0"/>
            <a:chExt cx="6321665" cy="635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2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3" name="TextBox 34"/>
          <p:cNvSpPr txBox="1"/>
          <p:nvPr/>
        </p:nvSpPr>
        <p:spPr>
          <a:xfrm>
            <a:off x="1524000" y="3014165"/>
            <a:ext cx="8046922" cy="550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chemeClr val="accent3"/>
                </a:solidFill>
                <a:latin typeface="DM Sans"/>
              </a:rPr>
              <a:t>Professional tutors to consolidate learning </a:t>
            </a:r>
          </a:p>
        </p:txBody>
      </p:sp>
      <p:grpSp>
        <p:nvGrpSpPr>
          <p:cNvPr id="34" name="Group 11"/>
          <p:cNvGrpSpPr/>
          <p:nvPr/>
        </p:nvGrpSpPr>
        <p:grpSpPr>
          <a:xfrm>
            <a:off x="937355" y="4076700"/>
            <a:ext cx="9239135" cy="917253"/>
            <a:chOff x="0" y="0"/>
            <a:chExt cx="9103591" cy="1180304"/>
          </a:xfrm>
          <a:solidFill>
            <a:srgbClr val="0070C0"/>
          </a:solidFill>
        </p:grpSpPr>
        <p:grpSp>
          <p:nvGrpSpPr>
            <p:cNvPr id="35" name="Group 12"/>
            <p:cNvGrpSpPr/>
            <p:nvPr/>
          </p:nvGrpSpPr>
          <p:grpSpPr>
            <a:xfrm>
              <a:off x="0" y="0"/>
              <a:ext cx="8513439" cy="1180304"/>
              <a:chOff x="0" y="0"/>
              <a:chExt cx="2159891" cy="299447"/>
            </a:xfrm>
            <a:grpFill/>
          </p:grpSpPr>
          <p:sp>
            <p:nvSpPr>
              <p:cNvPr id="38" name="Freeform 13"/>
              <p:cNvSpPr/>
              <p:nvPr/>
            </p:nvSpPr>
            <p:spPr>
              <a:xfrm>
                <a:off x="0" y="0"/>
                <a:ext cx="2159891" cy="299447"/>
              </a:xfrm>
              <a:custGeom>
                <a:avLst/>
                <a:gdLst/>
                <a:ahLst/>
                <a:cxnLst/>
                <a:rect l="l" t="t" r="r" b="b"/>
                <a:pathLst>
                  <a:path w="2159891" h="299447">
                    <a:moveTo>
                      <a:pt x="0" y="0"/>
                    </a:moveTo>
                    <a:lnTo>
                      <a:pt x="2159891" y="0"/>
                    </a:lnTo>
                    <a:lnTo>
                      <a:pt x="2159891" y="299447"/>
                    </a:lnTo>
                    <a:lnTo>
                      <a:pt x="0" y="299447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36" name="Group 14"/>
            <p:cNvGrpSpPr/>
            <p:nvPr/>
          </p:nvGrpSpPr>
          <p:grpSpPr>
            <a:xfrm>
              <a:off x="7923287" y="0"/>
              <a:ext cx="1180304" cy="1180304"/>
              <a:chOff x="0" y="0"/>
              <a:chExt cx="6350000" cy="6350000"/>
            </a:xfrm>
            <a:grpFill/>
          </p:grpSpPr>
          <p:sp>
            <p:nvSpPr>
              <p:cNvPr id="37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39" name="Group 26"/>
          <p:cNvGrpSpPr/>
          <p:nvPr/>
        </p:nvGrpSpPr>
        <p:grpSpPr>
          <a:xfrm>
            <a:off x="417426" y="4108725"/>
            <a:ext cx="885228" cy="885228"/>
            <a:chOff x="14167" y="0"/>
            <a:chExt cx="6321665" cy="635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3" name="TextBox 34"/>
          <p:cNvSpPr txBox="1"/>
          <p:nvPr/>
        </p:nvSpPr>
        <p:spPr>
          <a:xfrm>
            <a:off x="1425155" y="4262288"/>
            <a:ext cx="8873837" cy="550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chemeClr val="accent3"/>
                </a:solidFill>
                <a:latin typeface="DM Sans"/>
              </a:rPr>
              <a:t>Mentor for constant follow up and motivation </a:t>
            </a:r>
          </a:p>
        </p:txBody>
      </p:sp>
      <p:grpSp>
        <p:nvGrpSpPr>
          <p:cNvPr id="44" name="Group 11"/>
          <p:cNvGrpSpPr/>
          <p:nvPr/>
        </p:nvGrpSpPr>
        <p:grpSpPr>
          <a:xfrm>
            <a:off x="991616" y="5219700"/>
            <a:ext cx="9232047" cy="917253"/>
            <a:chOff x="0" y="0"/>
            <a:chExt cx="9103591" cy="1180304"/>
          </a:xfrm>
          <a:solidFill>
            <a:srgbClr val="0070C0"/>
          </a:solidFill>
        </p:grpSpPr>
        <p:grpSp>
          <p:nvGrpSpPr>
            <p:cNvPr id="45" name="Group 12"/>
            <p:cNvGrpSpPr/>
            <p:nvPr/>
          </p:nvGrpSpPr>
          <p:grpSpPr>
            <a:xfrm>
              <a:off x="0" y="0"/>
              <a:ext cx="8513439" cy="1180304"/>
              <a:chOff x="0" y="0"/>
              <a:chExt cx="2159891" cy="299447"/>
            </a:xfrm>
            <a:grpFill/>
          </p:grpSpPr>
          <p:sp>
            <p:nvSpPr>
              <p:cNvPr id="48" name="Freeform 13"/>
              <p:cNvSpPr/>
              <p:nvPr/>
            </p:nvSpPr>
            <p:spPr>
              <a:xfrm>
                <a:off x="0" y="0"/>
                <a:ext cx="2159891" cy="299447"/>
              </a:xfrm>
              <a:custGeom>
                <a:avLst/>
                <a:gdLst/>
                <a:ahLst/>
                <a:cxnLst/>
                <a:rect l="l" t="t" r="r" b="b"/>
                <a:pathLst>
                  <a:path w="2159891" h="299447">
                    <a:moveTo>
                      <a:pt x="0" y="0"/>
                    </a:moveTo>
                    <a:lnTo>
                      <a:pt x="2159891" y="0"/>
                    </a:lnTo>
                    <a:lnTo>
                      <a:pt x="2159891" y="299447"/>
                    </a:lnTo>
                    <a:lnTo>
                      <a:pt x="0" y="299447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46" name="Group 14"/>
            <p:cNvGrpSpPr/>
            <p:nvPr/>
          </p:nvGrpSpPr>
          <p:grpSpPr>
            <a:xfrm>
              <a:off x="7923287" y="0"/>
              <a:ext cx="1180304" cy="1180304"/>
              <a:chOff x="0" y="0"/>
              <a:chExt cx="6350000" cy="6350000"/>
            </a:xfrm>
            <a:grpFill/>
          </p:grpSpPr>
          <p:sp>
            <p:nvSpPr>
              <p:cNvPr id="47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49" name="Group 26"/>
          <p:cNvGrpSpPr/>
          <p:nvPr/>
        </p:nvGrpSpPr>
        <p:grpSpPr>
          <a:xfrm>
            <a:off x="424439" y="5219700"/>
            <a:ext cx="885228" cy="885228"/>
            <a:chOff x="14167" y="0"/>
            <a:chExt cx="6321665" cy="635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0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1" name="TextBox 34"/>
          <p:cNvSpPr txBox="1"/>
          <p:nvPr/>
        </p:nvSpPr>
        <p:spPr>
          <a:xfrm>
            <a:off x="1384462" y="5389785"/>
            <a:ext cx="8873837" cy="550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chemeClr val="accent3"/>
                </a:solidFill>
                <a:latin typeface="DM Sans"/>
              </a:rPr>
              <a:t>4 Units with work-based activities</a:t>
            </a:r>
          </a:p>
        </p:txBody>
      </p:sp>
      <p:grpSp>
        <p:nvGrpSpPr>
          <p:cNvPr id="52" name="Group 11"/>
          <p:cNvGrpSpPr/>
          <p:nvPr/>
        </p:nvGrpSpPr>
        <p:grpSpPr>
          <a:xfrm>
            <a:off x="946915" y="6367553"/>
            <a:ext cx="9232047" cy="917253"/>
            <a:chOff x="0" y="0"/>
            <a:chExt cx="9103591" cy="1180304"/>
          </a:xfrm>
          <a:solidFill>
            <a:srgbClr val="0070C0"/>
          </a:solidFill>
        </p:grpSpPr>
        <p:grpSp>
          <p:nvGrpSpPr>
            <p:cNvPr id="53" name="Group 12"/>
            <p:cNvGrpSpPr/>
            <p:nvPr/>
          </p:nvGrpSpPr>
          <p:grpSpPr>
            <a:xfrm>
              <a:off x="0" y="0"/>
              <a:ext cx="8513439" cy="1180304"/>
              <a:chOff x="0" y="0"/>
              <a:chExt cx="2159891" cy="299447"/>
            </a:xfrm>
            <a:grpFill/>
          </p:grpSpPr>
          <p:sp>
            <p:nvSpPr>
              <p:cNvPr id="56" name="Freeform 13"/>
              <p:cNvSpPr/>
              <p:nvPr/>
            </p:nvSpPr>
            <p:spPr>
              <a:xfrm>
                <a:off x="0" y="0"/>
                <a:ext cx="2159891" cy="299447"/>
              </a:xfrm>
              <a:custGeom>
                <a:avLst/>
                <a:gdLst/>
                <a:ahLst/>
                <a:cxnLst/>
                <a:rect l="l" t="t" r="r" b="b"/>
                <a:pathLst>
                  <a:path w="2159891" h="299447">
                    <a:moveTo>
                      <a:pt x="0" y="0"/>
                    </a:moveTo>
                    <a:lnTo>
                      <a:pt x="2159891" y="0"/>
                    </a:lnTo>
                    <a:lnTo>
                      <a:pt x="2159891" y="299447"/>
                    </a:lnTo>
                    <a:lnTo>
                      <a:pt x="0" y="299447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54" name="Group 14"/>
            <p:cNvGrpSpPr/>
            <p:nvPr/>
          </p:nvGrpSpPr>
          <p:grpSpPr>
            <a:xfrm>
              <a:off x="7923287" y="0"/>
              <a:ext cx="1180304" cy="1180304"/>
              <a:chOff x="0" y="0"/>
              <a:chExt cx="6350000" cy="6350000"/>
            </a:xfrm>
            <a:grpFill/>
          </p:grpSpPr>
          <p:sp>
            <p:nvSpPr>
              <p:cNvPr id="5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57" name="Group 26"/>
          <p:cNvGrpSpPr/>
          <p:nvPr/>
        </p:nvGrpSpPr>
        <p:grpSpPr>
          <a:xfrm>
            <a:off x="494741" y="6367553"/>
            <a:ext cx="885228" cy="885228"/>
            <a:chOff x="14167" y="0"/>
            <a:chExt cx="6321665" cy="635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8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9" name="TextBox 34"/>
          <p:cNvSpPr txBox="1"/>
          <p:nvPr/>
        </p:nvSpPr>
        <p:spPr>
          <a:xfrm>
            <a:off x="1467191" y="6535123"/>
            <a:ext cx="8873837" cy="550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chemeClr val="accent3"/>
                </a:solidFill>
                <a:latin typeface="DM Sans"/>
              </a:rPr>
              <a:t>Whatsapp</a:t>
            </a:r>
            <a:r>
              <a:rPr lang="en-US" sz="3200" dirty="0">
                <a:solidFill>
                  <a:schemeClr val="accent3"/>
                </a:solidFill>
                <a:latin typeface="DM Sans"/>
              </a:rPr>
              <a:t> group for constant motivation  </a:t>
            </a:r>
          </a:p>
        </p:txBody>
      </p:sp>
      <p:grpSp>
        <p:nvGrpSpPr>
          <p:cNvPr id="60" name="Group 11"/>
          <p:cNvGrpSpPr/>
          <p:nvPr/>
        </p:nvGrpSpPr>
        <p:grpSpPr>
          <a:xfrm>
            <a:off x="937355" y="7505700"/>
            <a:ext cx="9232047" cy="917253"/>
            <a:chOff x="0" y="0"/>
            <a:chExt cx="9103591" cy="1180304"/>
          </a:xfrm>
          <a:solidFill>
            <a:srgbClr val="0070C0"/>
          </a:solidFill>
        </p:grpSpPr>
        <p:grpSp>
          <p:nvGrpSpPr>
            <p:cNvPr id="61" name="Group 12"/>
            <p:cNvGrpSpPr/>
            <p:nvPr/>
          </p:nvGrpSpPr>
          <p:grpSpPr>
            <a:xfrm>
              <a:off x="0" y="0"/>
              <a:ext cx="8513439" cy="1180304"/>
              <a:chOff x="0" y="0"/>
              <a:chExt cx="2159891" cy="299447"/>
            </a:xfrm>
            <a:grpFill/>
          </p:grpSpPr>
          <p:sp>
            <p:nvSpPr>
              <p:cNvPr id="64" name="Freeform 13"/>
              <p:cNvSpPr/>
              <p:nvPr/>
            </p:nvSpPr>
            <p:spPr>
              <a:xfrm>
                <a:off x="0" y="0"/>
                <a:ext cx="2159891" cy="299447"/>
              </a:xfrm>
              <a:custGeom>
                <a:avLst/>
                <a:gdLst/>
                <a:ahLst/>
                <a:cxnLst/>
                <a:rect l="l" t="t" r="r" b="b"/>
                <a:pathLst>
                  <a:path w="2159891" h="299447">
                    <a:moveTo>
                      <a:pt x="0" y="0"/>
                    </a:moveTo>
                    <a:lnTo>
                      <a:pt x="2159891" y="0"/>
                    </a:lnTo>
                    <a:lnTo>
                      <a:pt x="2159891" y="299447"/>
                    </a:lnTo>
                    <a:lnTo>
                      <a:pt x="0" y="299447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62" name="Group 14"/>
            <p:cNvGrpSpPr/>
            <p:nvPr/>
          </p:nvGrpSpPr>
          <p:grpSpPr>
            <a:xfrm>
              <a:off x="7923287" y="0"/>
              <a:ext cx="1180304" cy="1180304"/>
              <a:chOff x="0" y="0"/>
              <a:chExt cx="6350000" cy="6350000"/>
            </a:xfrm>
            <a:grpFill/>
          </p:grpSpPr>
          <p:sp>
            <p:nvSpPr>
              <p:cNvPr id="63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65" name="Group 26"/>
          <p:cNvGrpSpPr/>
          <p:nvPr/>
        </p:nvGrpSpPr>
        <p:grpSpPr>
          <a:xfrm>
            <a:off x="499234" y="7505700"/>
            <a:ext cx="885228" cy="885228"/>
            <a:chOff x="14167" y="0"/>
            <a:chExt cx="6321665" cy="635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6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7" name="TextBox 34"/>
          <p:cNvSpPr txBox="1"/>
          <p:nvPr/>
        </p:nvSpPr>
        <p:spPr>
          <a:xfrm>
            <a:off x="1507008" y="7689282"/>
            <a:ext cx="8873837" cy="550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chemeClr val="accent3"/>
                </a:solidFill>
                <a:latin typeface="DM Sans"/>
              </a:rPr>
              <a:t>Flipped Teaching technique </a:t>
            </a:r>
          </a:p>
        </p:txBody>
      </p:sp>
      <p:pic>
        <p:nvPicPr>
          <p:cNvPr id="1028" name="Picture 4" descr="Image result for flipped classro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5"/>
          <a:stretch/>
        </p:blipFill>
        <p:spPr bwMode="auto">
          <a:xfrm>
            <a:off x="10972800" y="3786914"/>
            <a:ext cx="6343491" cy="4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1E8C9A-FCBD-4DDF-105F-ECCBA7CEC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951" y="130061"/>
            <a:ext cx="1209675" cy="942975"/>
          </a:xfrm>
          <a:prstGeom prst="rect">
            <a:avLst/>
          </a:prstGeom>
        </p:spPr>
      </p:pic>
      <p:grpSp>
        <p:nvGrpSpPr>
          <p:cNvPr id="5" name="Group 26">
            <a:extLst>
              <a:ext uri="{FF2B5EF4-FFF2-40B4-BE49-F238E27FC236}">
                <a16:creationId xmlns:a16="http://schemas.microsoft.com/office/drawing/2014/main" id="{775356C5-ED26-C965-2EF1-DEC8381315FD}"/>
              </a:ext>
            </a:extLst>
          </p:cNvPr>
          <p:cNvGrpSpPr/>
          <p:nvPr/>
        </p:nvGrpSpPr>
        <p:grpSpPr>
          <a:xfrm>
            <a:off x="417426" y="8656003"/>
            <a:ext cx="885228" cy="885228"/>
            <a:chOff x="14167" y="0"/>
            <a:chExt cx="6321665" cy="635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3BE8ED03-66C3-493F-4E0E-9C5CB5B52BE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" name="TextBox 34">
            <a:extLst>
              <a:ext uri="{FF2B5EF4-FFF2-40B4-BE49-F238E27FC236}">
                <a16:creationId xmlns:a16="http://schemas.microsoft.com/office/drawing/2014/main" id="{62C38BF3-FA7F-084C-A4AD-34EA06CC3B28}"/>
              </a:ext>
            </a:extLst>
          </p:cNvPr>
          <p:cNvSpPr txBox="1"/>
          <p:nvPr/>
        </p:nvSpPr>
        <p:spPr>
          <a:xfrm>
            <a:off x="1407678" y="8716924"/>
            <a:ext cx="8873837" cy="1127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chemeClr val="accent3"/>
                </a:solidFill>
                <a:latin typeface="DM Sans"/>
              </a:rPr>
              <a:t>Cultural Activities for intercultural exchange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chemeClr val="accent3"/>
                </a:solidFill>
                <a:latin typeface="DM Sans"/>
              </a:rPr>
              <a:t>at distance</a:t>
            </a:r>
          </a:p>
        </p:txBody>
      </p: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01F044F8-5B5E-F4EF-9C0A-8CA1FF32D7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5" b="6346"/>
          <a:stretch/>
        </p:blipFill>
        <p:spPr>
          <a:xfrm>
            <a:off x="169310" y="255694"/>
            <a:ext cx="2365160" cy="60067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F29CECF-7035-C5F6-EE22-868C0FBEC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104" y="9312064"/>
            <a:ext cx="4528841" cy="9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4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/>
          <p:cNvGrpSpPr/>
          <p:nvPr/>
        </p:nvGrpSpPr>
        <p:grpSpPr>
          <a:xfrm>
            <a:off x="354108" y="1186570"/>
            <a:ext cx="16324088" cy="1313945"/>
            <a:chOff x="0" y="0"/>
            <a:chExt cx="6502328" cy="1269987"/>
          </a:xfrm>
          <a:solidFill>
            <a:srgbClr val="0070C0"/>
          </a:solidFill>
        </p:grpSpPr>
        <p:sp>
          <p:nvSpPr>
            <p:cNvPr id="23" name="Freeform 4"/>
            <p:cNvSpPr/>
            <p:nvPr/>
          </p:nvSpPr>
          <p:spPr>
            <a:xfrm>
              <a:off x="0" y="0"/>
              <a:ext cx="6502329" cy="1269987"/>
            </a:xfrm>
            <a:custGeom>
              <a:avLst/>
              <a:gdLst/>
              <a:ahLst/>
              <a:cxnLst/>
              <a:rect l="l" t="t" r="r" b="b"/>
              <a:pathLst>
                <a:path w="6502329" h="1269987">
                  <a:moveTo>
                    <a:pt x="6377868" y="1269987"/>
                  </a:moveTo>
                  <a:lnTo>
                    <a:pt x="124460" y="1269987"/>
                  </a:lnTo>
                  <a:cubicBezTo>
                    <a:pt x="55880" y="1269987"/>
                    <a:pt x="0" y="1214107"/>
                    <a:pt x="0" y="11455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77868" y="0"/>
                  </a:lnTo>
                  <a:cubicBezTo>
                    <a:pt x="6446449" y="0"/>
                    <a:pt x="6502329" y="55880"/>
                    <a:pt x="6502329" y="124460"/>
                  </a:cubicBezTo>
                  <a:lnTo>
                    <a:pt x="6502329" y="1145527"/>
                  </a:lnTo>
                  <a:cubicBezTo>
                    <a:pt x="6502329" y="1214107"/>
                    <a:pt x="6446449" y="1269987"/>
                    <a:pt x="6377868" y="126998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Segnaposto contenuto 1"/>
          <p:cNvSpPr txBox="1">
            <a:spLocks/>
          </p:cNvSpPr>
          <p:nvPr/>
        </p:nvSpPr>
        <p:spPr>
          <a:xfrm>
            <a:off x="762003" y="2578607"/>
            <a:ext cx="16815786" cy="6611112"/>
          </a:xfrm>
          <a:prstGeom prst="rect">
            <a:avLst/>
          </a:prstGeom>
        </p:spPr>
        <p:txBody>
          <a:bodyPr lIns="163283" tIns="81642" rIns="163283" bIns="81642"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642" indent="0">
              <a:buClr>
                <a:srgbClr val="0070C0"/>
              </a:buClr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27367" y="1322521"/>
            <a:ext cx="11233248" cy="1042042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Consolidate the </a:t>
            </a:r>
            <a:r>
              <a:rPr lang="it-IT" sz="5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- </a:t>
            </a: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0070C0">
                    <a:lumMod val="75000"/>
                  </a:srgbClr>
                </a:solidFill>
              </a:rPr>
              <a:pPr/>
              <a:t>8</a:t>
            </a:fld>
            <a:endParaRPr lang="it-IT" dirty="0">
              <a:solidFill>
                <a:srgbClr val="0070C0">
                  <a:lumMod val="75000"/>
                </a:srgbClr>
              </a:solidFill>
            </a:endParaRPr>
          </a:p>
        </p:txBody>
      </p:sp>
      <p:sp>
        <p:nvSpPr>
          <p:cNvPr id="33" name="TextBox 34"/>
          <p:cNvSpPr txBox="1"/>
          <p:nvPr/>
        </p:nvSpPr>
        <p:spPr>
          <a:xfrm>
            <a:off x="9372600" y="1578360"/>
            <a:ext cx="9399492" cy="550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DM Sans"/>
              </a:rPr>
              <a:t>Example of Lesson </a:t>
            </a:r>
          </a:p>
        </p:txBody>
      </p:sp>
      <p:sp>
        <p:nvSpPr>
          <p:cNvPr id="68" name="Titolo 1"/>
          <p:cNvSpPr txBox="1">
            <a:spLocks/>
          </p:cNvSpPr>
          <p:nvPr/>
        </p:nvSpPr>
        <p:spPr>
          <a:xfrm>
            <a:off x="354108" y="2781300"/>
            <a:ext cx="10591799" cy="914400"/>
          </a:xfrm>
          <a:prstGeom prst="rect">
            <a:avLst/>
          </a:prstGeom>
        </p:spPr>
        <p:txBody>
          <a:bodyPr/>
          <a:lstStyle>
            <a:lvl1pPr algn="ctr" defTabSz="1632844" rtl="0" eaLnBrk="1" latinLnBrk="0" hangingPunct="1">
              <a:spcBef>
                <a:spcPct val="0"/>
              </a:spcBef>
              <a:buNone/>
              <a:defRPr sz="5700" kern="1200" cap="all" spc="357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400" b="1" dirty="0" err="1">
                <a:solidFill>
                  <a:srgbClr val="0070C0"/>
                </a:solidFill>
              </a:rPr>
              <a:t>Recording</a:t>
            </a:r>
            <a:r>
              <a:rPr lang="it-IT" sz="4400" b="1" dirty="0">
                <a:solidFill>
                  <a:srgbClr val="0070C0"/>
                </a:solidFill>
              </a:rPr>
              <a:t> </a:t>
            </a:r>
            <a:r>
              <a:rPr lang="it-IT" sz="4400" b="1" dirty="0" err="1">
                <a:solidFill>
                  <a:srgbClr val="0070C0"/>
                </a:solidFill>
              </a:rPr>
              <a:t>techniques</a:t>
            </a:r>
            <a:endParaRPr lang="it-IT" sz="4400" b="1" dirty="0">
              <a:solidFill>
                <a:srgbClr val="0070C0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30" y="4135582"/>
            <a:ext cx="3432098" cy="442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7B521C03-C02B-4E7E-A6DD-72A56C14D653}"/>
              </a:ext>
            </a:extLst>
          </p:cNvPr>
          <p:cNvSpPr txBox="1"/>
          <p:nvPr/>
        </p:nvSpPr>
        <p:spPr>
          <a:xfrm>
            <a:off x="5943600" y="4152900"/>
            <a:ext cx="9525000" cy="47397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</a:rPr>
              <a:t>Push the “rec” button without a reason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</a:rPr>
              <a:t>Start recording without having prepared a detailed storytelling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</a:rPr>
              <a:t>Move the smartphone fast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AND…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A675878-D7C9-BA1B-D981-32869B5D0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951" y="156025"/>
            <a:ext cx="1209675" cy="942975"/>
          </a:xfrm>
          <a:prstGeom prst="rect">
            <a:avLst/>
          </a:prstGeom>
        </p:spPr>
      </p:pic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180E604-A6FE-F66C-8DE8-8DF01212D0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5" b="6346"/>
          <a:stretch/>
        </p:blipFill>
        <p:spPr>
          <a:xfrm>
            <a:off x="169310" y="255694"/>
            <a:ext cx="2365160" cy="600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C9354F3-3565-F2D3-9463-1DB0808CD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183"/>
            <a:ext cx="4528841" cy="9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1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/>
          <p:cNvGrpSpPr/>
          <p:nvPr/>
        </p:nvGrpSpPr>
        <p:grpSpPr>
          <a:xfrm>
            <a:off x="354108" y="1186570"/>
            <a:ext cx="16324088" cy="1313945"/>
            <a:chOff x="0" y="0"/>
            <a:chExt cx="6502328" cy="1269987"/>
          </a:xfrm>
          <a:solidFill>
            <a:srgbClr val="0070C0"/>
          </a:solidFill>
        </p:grpSpPr>
        <p:sp>
          <p:nvSpPr>
            <p:cNvPr id="23" name="Freeform 4"/>
            <p:cNvSpPr/>
            <p:nvPr/>
          </p:nvSpPr>
          <p:spPr>
            <a:xfrm>
              <a:off x="0" y="0"/>
              <a:ext cx="6502329" cy="1269987"/>
            </a:xfrm>
            <a:custGeom>
              <a:avLst/>
              <a:gdLst/>
              <a:ahLst/>
              <a:cxnLst/>
              <a:rect l="l" t="t" r="r" b="b"/>
              <a:pathLst>
                <a:path w="6502329" h="1269987">
                  <a:moveTo>
                    <a:pt x="6377868" y="1269987"/>
                  </a:moveTo>
                  <a:lnTo>
                    <a:pt x="124460" y="1269987"/>
                  </a:lnTo>
                  <a:cubicBezTo>
                    <a:pt x="55880" y="1269987"/>
                    <a:pt x="0" y="1214107"/>
                    <a:pt x="0" y="11455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77868" y="0"/>
                  </a:lnTo>
                  <a:cubicBezTo>
                    <a:pt x="6446449" y="0"/>
                    <a:pt x="6502329" y="55880"/>
                    <a:pt x="6502329" y="124460"/>
                  </a:cubicBezTo>
                  <a:lnTo>
                    <a:pt x="6502329" y="1145527"/>
                  </a:lnTo>
                  <a:cubicBezTo>
                    <a:pt x="6502329" y="1214107"/>
                    <a:pt x="6446449" y="1269987"/>
                    <a:pt x="6377868" y="126998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Segnaposto contenuto 1"/>
          <p:cNvSpPr txBox="1">
            <a:spLocks/>
          </p:cNvSpPr>
          <p:nvPr/>
        </p:nvSpPr>
        <p:spPr>
          <a:xfrm>
            <a:off x="762003" y="2578607"/>
            <a:ext cx="16815786" cy="6611112"/>
          </a:xfrm>
          <a:prstGeom prst="rect">
            <a:avLst/>
          </a:prstGeom>
        </p:spPr>
        <p:txBody>
          <a:bodyPr lIns="163283" tIns="81642" rIns="163283" bIns="81642"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642" indent="0">
              <a:buClr>
                <a:srgbClr val="0070C0"/>
              </a:buClr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27367" y="1322521"/>
            <a:ext cx="11233248" cy="1042042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Consolidate the </a:t>
            </a:r>
            <a:r>
              <a:rPr lang="it-IT" sz="5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it-IT" sz="5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- </a:t>
            </a: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94E-E646-4259-9F28-0752C57E9333}" type="slidenum">
              <a:rPr lang="it-IT" smtClean="0">
                <a:solidFill>
                  <a:srgbClr val="0070C0">
                    <a:lumMod val="75000"/>
                  </a:srgbClr>
                </a:solidFill>
              </a:rPr>
              <a:pPr/>
              <a:t>9</a:t>
            </a:fld>
            <a:endParaRPr lang="it-IT" dirty="0">
              <a:solidFill>
                <a:srgbClr val="0070C0">
                  <a:lumMod val="75000"/>
                </a:srgbClr>
              </a:solidFill>
            </a:endParaRPr>
          </a:p>
        </p:txBody>
      </p:sp>
      <p:sp>
        <p:nvSpPr>
          <p:cNvPr id="33" name="TextBox 34"/>
          <p:cNvSpPr txBox="1"/>
          <p:nvPr/>
        </p:nvSpPr>
        <p:spPr>
          <a:xfrm>
            <a:off x="9372600" y="1578360"/>
            <a:ext cx="9399492" cy="550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DM Sans"/>
              </a:rPr>
              <a:t>Example of Lesson </a:t>
            </a:r>
          </a:p>
        </p:txBody>
      </p:sp>
      <p:sp>
        <p:nvSpPr>
          <p:cNvPr id="68" name="Titolo 1"/>
          <p:cNvSpPr txBox="1">
            <a:spLocks/>
          </p:cNvSpPr>
          <p:nvPr/>
        </p:nvSpPr>
        <p:spPr>
          <a:xfrm>
            <a:off x="354108" y="2781300"/>
            <a:ext cx="10591799" cy="914400"/>
          </a:xfrm>
          <a:prstGeom prst="rect">
            <a:avLst/>
          </a:prstGeom>
        </p:spPr>
        <p:txBody>
          <a:bodyPr/>
          <a:lstStyle>
            <a:lvl1pPr algn="ctr" defTabSz="1632844" rtl="0" eaLnBrk="1" latinLnBrk="0" hangingPunct="1">
              <a:spcBef>
                <a:spcPct val="0"/>
              </a:spcBef>
              <a:buNone/>
              <a:defRPr sz="5700" kern="1200" cap="all" spc="357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400" b="1" dirty="0" err="1">
                <a:solidFill>
                  <a:srgbClr val="0070C0"/>
                </a:solidFill>
              </a:rPr>
              <a:t>Recording</a:t>
            </a:r>
            <a:r>
              <a:rPr lang="it-IT" sz="4400" b="1" dirty="0">
                <a:solidFill>
                  <a:srgbClr val="0070C0"/>
                </a:solidFill>
              </a:rPr>
              <a:t> </a:t>
            </a:r>
            <a:r>
              <a:rPr lang="it-IT" sz="4400" b="1" dirty="0" err="1">
                <a:solidFill>
                  <a:srgbClr val="0070C0"/>
                </a:solidFill>
              </a:rPr>
              <a:t>techniques</a:t>
            </a:r>
            <a:endParaRPr lang="it-IT" sz="4400" b="1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54" y="4024515"/>
            <a:ext cx="3715846" cy="470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B521C03-C02B-4E7E-A6DD-72A56C14D653}"/>
              </a:ext>
            </a:extLst>
          </p:cNvPr>
          <p:cNvSpPr txBox="1"/>
          <p:nvPr/>
        </p:nvSpPr>
        <p:spPr>
          <a:xfrm>
            <a:off x="6172200" y="4119852"/>
            <a:ext cx="8966168" cy="58785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</a:rPr>
              <a:t>Record the scene for which you have already prepared the storytelling for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</a:rPr>
              <a:t>Follow the rule of the thirds for a correct framing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</a:rPr>
              <a:t>Follow the timeline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</a:rPr>
              <a:t>Record different takes for the video which will be then edited together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AND…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B9FBE07-E8A6-5D85-A65E-40AD062FE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951" y="154052"/>
            <a:ext cx="1209675" cy="942975"/>
          </a:xfrm>
          <a:prstGeom prst="rect">
            <a:avLst/>
          </a:prstGeom>
        </p:spPr>
      </p:pic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7CE9EACA-50D9-3541-5280-D3F8D26B36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5" b="6346"/>
          <a:stretch/>
        </p:blipFill>
        <p:spPr>
          <a:xfrm>
            <a:off x="169310" y="255694"/>
            <a:ext cx="2365160" cy="600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EF053FE-C2B3-1B24-0BA9-70E4A93918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7811"/>
            <a:ext cx="4528841" cy="9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8437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iglia">
  <a:themeElements>
    <a:clrScheme name="Personalizzato 17">
      <a:dk1>
        <a:srgbClr val="000000"/>
      </a:dk1>
      <a:lt1>
        <a:sysClr val="window" lastClr="FFFFFF"/>
      </a:lt1>
      <a:dk2>
        <a:srgbClr val="FFFFFF"/>
      </a:dk2>
      <a:lt2>
        <a:srgbClr val="FFFFFF"/>
      </a:lt2>
      <a:accent1>
        <a:srgbClr val="0070C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D89243"/>
      </a:folHlink>
    </a:clrScheme>
    <a:fontScheme name="Grigli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gli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Griglia">
  <a:themeElements>
    <a:clrScheme name="Personalizzato 17">
      <a:dk1>
        <a:srgbClr val="000000"/>
      </a:dk1>
      <a:lt1>
        <a:sysClr val="window" lastClr="FFFFFF"/>
      </a:lt1>
      <a:dk2>
        <a:srgbClr val="FFFFFF"/>
      </a:dk2>
      <a:lt2>
        <a:srgbClr val="FFFFFF"/>
      </a:lt2>
      <a:accent1>
        <a:srgbClr val="0070C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D89243"/>
      </a:folHlink>
    </a:clrScheme>
    <a:fontScheme name="Grigli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gli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Benutzerdefiniert</PresentationFormat>
  <Paragraphs>76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Arial</vt:lpstr>
      <vt:lpstr>Wingdings 2</vt:lpstr>
      <vt:lpstr>DM Sans Bold</vt:lpstr>
      <vt:lpstr>Calibri</vt:lpstr>
      <vt:lpstr>Wingdings</vt:lpstr>
      <vt:lpstr>Franklin Gothic Medium</vt:lpstr>
      <vt:lpstr>DM Sans</vt:lpstr>
      <vt:lpstr>Office Theme</vt:lpstr>
      <vt:lpstr>1_Griglia</vt:lpstr>
      <vt:lpstr>2_Griglia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Liliane Mreyen</cp:lastModifiedBy>
  <cp:revision>25</cp:revision>
  <dcterms:created xsi:type="dcterms:W3CDTF">2006-08-16T00:00:00Z</dcterms:created>
  <dcterms:modified xsi:type="dcterms:W3CDTF">2023-04-13T13:51:34Z</dcterms:modified>
  <dc:identifier>DAEVjxk0akk</dc:identifier>
</cp:coreProperties>
</file>